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9" r:id="rId5"/>
  </p:sldMasterIdLst>
  <p:notesMasterIdLst>
    <p:notesMasterId r:id="rId8"/>
  </p:notesMasterIdLst>
  <p:sldIdLst>
    <p:sldId id="308" r:id="rId6"/>
    <p:sldId id="309" r:id="rId7"/>
  </p:sldIdLst>
  <p:sldSz cx="155448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9672" userDrawn="1">
          <p15:clr>
            <a:srgbClr val="A4A3A4"/>
          </p15:clr>
        </p15:guide>
        <p15:guide id="3" pos="4440" userDrawn="1">
          <p15:clr>
            <a:srgbClr val="A4A3A4"/>
          </p15:clr>
        </p15:guide>
        <p15:guide id="4"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A58624-B196-4977-B4C3-3E6B8011F389}" name="Gabriella Fier" initials="GF" userId="S::gfier@huronconsultinggroup.com::cb4d8ecf-368e-4267-bd08-f9ece90fe9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05A"/>
    <a:srgbClr val="00432C"/>
    <a:srgbClr val="45A9DF"/>
    <a:srgbClr val="03133E"/>
    <a:srgbClr val="E9A138"/>
    <a:srgbClr val="68132E"/>
    <a:srgbClr val="E9A139"/>
    <a:srgbClr val="CB2CA7"/>
    <a:srgbClr val="0E509E"/>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B7893-4FB4-492F-99C5-66D6F3327A8B}" v="945" dt="2024-01-29T20:30:33.942"/>
    <p1510:client id="{6AC25539-67E5-496D-AA8C-8610ACEB7F8B}" v="14" dt="2024-01-29T20:41:34.539"/>
    <p1510:client id="{913E0CF7-D77B-4507-BF3D-0B998AA6995C}" v="85" dt="2024-01-30T20:30:15.914"/>
    <p1510:client id="{B6783DD1-AC9E-45C2-8170-3B9C84DD8EBA}" v="2" dt="2024-01-29T20:31:03.8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6"/>
    <p:restoredTop sz="94692"/>
  </p:normalViewPr>
  <p:slideViewPr>
    <p:cSldViewPr snapToGrid="0">
      <p:cViewPr varScale="1">
        <p:scale>
          <a:sx n="91" d="100"/>
          <a:sy n="91" d="100"/>
        </p:scale>
        <p:origin x="2368" y="184"/>
      </p:cViewPr>
      <p:guideLst>
        <p:guide orient="horz" pos="192"/>
        <p:guide pos="9672"/>
        <p:guide pos="4440"/>
        <p:guide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Toffoletto" clId="Web-{6AC25539-67E5-496D-AA8C-8610ACEB7F8B}"/>
    <pc:docChg chg="modSld">
      <pc:chgData name="Carrie Toffoletto" userId="" providerId="" clId="Web-{6AC25539-67E5-496D-AA8C-8610ACEB7F8B}" dt="2024-01-29T20:41:34.539" v="13" actId="1076"/>
      <pc:docMkLst>
        <pc:docMk/>
      </pc:docMkLst>
      <pc:sldChg chg="modSp">
        <pc:chgData name="Carrie Toffoletto" userId="" providerId="" clId="Web-{6AC25539-67E5-496D-AA8C-8610ACEB7F8B}" dt="2024-01-29T20:40:23.177" v="5" actId="20577"/>
        <pc:sldMkLst>
          <pc:docMk/>
          <pc:sldMk cId="1774735287" sldId="308"/>
        </pc:sldMkLst>
        <pc:spChg chg="mod">
          <ac:chgData name="Carrie Toffoletto" userId="" providerId="" clId="Web-{6AC25539-67E5-496D-AA8C-8610ACEB7F8B}" dt="2024-01-29T20:40:23.177" v="5" actId="20577"/>
          <ac:spMkLst>
            <pc:docMk/>
            <pc:sldMk cId="1774735287" sldId="308"/>
            <ac:spMk id="5" creationId="{11E035DE-B1D2-E2A0-5153-5EC75E9A2FCA}"/>
          </ac:spMkLst>
        </pc:spChg>
      </pc:sldChg>
      <pc:sldChg chg="modSp">
        <pc:chgData name="Carrie Toffoletto" userId="" providerId="" clId="Web-{6AC25539-67E5-496D-AA8C-8610ACEB7F8B}" dt="2024-01-29T20:41:34.539" v="13" actId="1076"/>
        <pc:sldMkLst>
          <pc:docMk/>
          <pc:sldMk cId="1928298997" sldId="309"/>
        </pc:sldMkLst>
        <pc:spChg chg="mod">
          <ac:chgData name="Carrie Toffoletto" userId="" providerId="" clId="Web-{6AC25539-67E5-496D-AA8C-8610ACEB7F8B}" dt="2024-01-29T20:41:22.913" v="11" actId="20577"/>
          <ac:spMkLst>
            <pc:docMk/>
            <pc:sldMk cId="1928298997" sldId="309"/>
            <ac:spMk id="151" creationId="{DE935B0C-4928-61E5-F7CA-52550AC40715}"/>
          </ac:spMkLst>
        </pc:spChg>
        <pc:picChg chg="mod">
          <ac:chgData name="Carrie Toffoletto" userId="" providerId="" clId="Web-{6AC25539-67E5-496D-AA8C-8610ACEB7F8B}" dt="2024-01-29T20:41:34.539" v="12" actId="1076"/>
          <ac:picMkLst>
            <pc:docMk/>
            <pc:sldMk cId="1928298997" sldId="309"/>
            <ac:picMk id="2" creationId="{40E75BCC-F1A2-7D93-4635-BC4714BC3335}"/>
          </ac:picMkLst>
        </pc:picChg>
        <pc:picChg chg="mod">
          <ac:chgData name="Carrie Toffoletto" userId="" providerId="" clId="Web-{6AC25539-67E5-496D-AA8C-8610ACEB7F8B}" dt="2024-01-29T20:41:34.539" v="13" actId="1076"/>
          <ac:picMkLst>
            <pc:docMk/>
            <pc:sldMk cId="1928298997" sldId="309"/>
            <ac:picMk id="4" creationId="{83B3FED0-110A-2B0B-640D-C135191456DE}"/>
          </ac:picMkLst>
        </pc:picChg>
      </pc:sldChg>
    </pc:docChg>
  </pc:docChgLst>
  <pc:docChgLst>
    <pc:chgData name="Carrie Toffoletto" clId="Web-{2805DC2F-B378-43E4-A54E-C76A9296744A}"/>
    <pc:docChg chg="modSld modMainMaster">
      <pc:chgData name="Carrie Toffoletto" userId="" providerId="" clId="Web-{2805DC2F-B378-43E4-A54E-C76A9296744A}" dt="2024-01-23T23:24:52.743" v="143" actId="1076"/>
      <pc:docMkLst>
        <pc:docMk/>
      </pc:docMkLst>
      <pc:sldChg chg="addSp modSp mod">
        <pc:chgData name="Carrie Toffoletto" userId="" providerId="" clId="Web-{2805DC2F-B378-43E4-A54E-C76A9296744A}" dt="2024-01-23T23:24:52.743" v="143" actId="1076"/>
        <pc:sldMkLst>
          <pc:docMk/>
          <pc:sldMk cId="1774735287" sldId="308"/>
        </pc:sldMkLst>
        <pc:spChg chg="mod">
          <ac:chgData name="Carrie Toffoletto" userId="" providerId="" clId="Web-{2805DC2F-B378-43E4-A54E-C76A9296744A}" dt="2024-01-23T23:21:51.173" v="120" actId="20577"/>
          <ac:spMkLst>
            <pc:docMk/>
            <pc:sldMk cId="1774735287" sldId="308"/>
            <ac:spMk id="5" creationId="{11E035DE-B1D2-E2A0-5153-5EC75E9A2FCA}"/>
          </ac:spMkLst>
        </pc:spChg>
        <pc:picChg chg="add mod">
          <ac:chgData name="Carrie Toffoletto" userId="" providerId="" clId="Web-{2805DC2F-B378-43E4-A54E-C76A9296744A}" dt="2024-01-23T23:24:52.743" v="143" actId="1076"/>
          <ac:picMkLst>
            <pc:docMk/>
            <pc:sldMk cId="1774735287" sldId="308"/>
            <ac:picMk id="17" creationId="{A842CF30-E3DC-2FB8-6D45-37654652C0E4}"/>
          </ac:picMkLst>
        </pc:picChg>
        <pc:picChg chg="add mod">
          <ac:chgData name="Carrie Toffoletto" userId="" providerId="" clId="Web-{2805DC2F-B378-43E4-A54E-C76A9296744A}" dt="2024-01-23T23:24:34.398" v="141" actId="1076"/>
          <ac:picMkLst>
            <pc:docMk/>
            <pc:sldMk cId="1774735287" sldId="308"/>
            <ac:picMk id="22" creationId="{843498C2-FDB6-4D36-23C7-44D37AADA969}"/>
          </ac:picMkLst>
        </pc:picChg>
      </pc:sldChg>
      <pc:sldChg chg="modSp mod">
        <pc:chgData name="Carrie Toffoletto" userId="" providerId="" clId="Web-{2805DC2F-B378-43E4-A54E-C76A9296744A}" dt="2024-01-23T23:20:07.841" v="95"/>
        <pc:sldMkLst>
          <pc:docMk/>
          <pc:sldMk cId="1928298997" sldId="309"/>
        </pc:sldMkLst>
        <pc:spChg chg="mod">
          <ac:chgData name="Carrie Toffoletto" userId="" providerId="" clId="Web-{2805DC2F-B378-43E4-A54E-C76A9296744A}" dt="2024-01-23T23:17:13.303" v="0" actId="1076"/>
          <ac:spMkLst>
            <pc:docMk/>
            <pc:sldMk cId="1928298997" sldId="309"/>
            <ac:spMk id="149" creationId="{1D962834-D1F6-A2D3-62DE-0A1EE3438B1B}"/>
          </ac:spMkLst>
        </pc:spChg>
        <pc:spChg chg="mod">
          <ac:chgData name="Carrie Toffoletto" userId="" providerId="" clId="Web-{2805DC2F-B378-43E4-A54E-C76A9296744A}" dt="2024-01-23T23:17:43.429" v="8" actId="14100"/>
          <ac:spMkLst>
            <pc:docMk/>
            <pc:sldMk cId="1928298997" sldId="309"/>
            <ac:spMk id="151" creationId="{DE935B0C-4928-61E5-F7CA-52550AC40715}"/>
          </ac:spMkLst>
        </pc:spChg>
        <pc:picChg chg="mod">
          <ac:chgData name="Carrie Toffoletto" userId="" providerId="" clId="Web-{2805DC2F-B378-43E4-A54E-C76A9296744A}" dt="2024-01-23T23:17:37.695" v="7" actId="1076"/>
          <ac:picMkLst>
            <pc:docMk/>
            <pc:sldMk cId="1928298997" sldId="309"/>
            <ac:picMk id="148" creationId="{5A154C17-AC1C-A703-44DE-B962837DFFEB}"/>
          </ac:picMkLst>
        </pc:picChg>
        <pc:picChg chg="mod">
          <ac:chgData name="Carrie Toffoletto" userId="" providerId="" clId="Web-{2805DC2F-B378-43E4-A54E-C76A9296744A}" dt="2024-01-23T23:17:47.476" v="10" actId="1076"/>
          <ac:picMkLst>
            <pc:docMk/>
            <pc:sldMk cId="1928298997" sldId="309"/>
            <ac:picMk id="150" creationId="{D65068D7-A849-C306-5143-10A662612027}"/>
          </ac:picMkLst>
        </pc:picChg>
      </pc:sldChg>
      <pc:sldMasterChg chg="mod setBg modSldLayout">
        <pc:chgData name="Carrie Toffoletto" userId="" providerId="" clId="Web-{2805DC2F-B378-43E4-A54E-C76A9296744A}" dt="2024-01-23T23:20:07.841" v="95"/>
        <pc:sldMasterMkLst>
          <pc:docMk/>
          <pc:sldMasterMk cId="4072123494" sldId="2147483666"/>
        </pc:sldMasterMkLst>
        <pc:sldLayoutChg chg="mod">
          <pc:chgData name="Carrie Toffoletto" userId="" providerId="" clId="Web-{2805DC2F-B378-43E4-A54E-C76A9296744A}" dt="2024-01-23T23:20:07.841" v="95"/>
          <pc:sldLayoutMkLst>
            <pc:docMk/>
            <pc:sldMasterMk cId="4072123494" sldId="2147483666"/>
            <pc:sldLayoutMk cId="1504482752" sldId="2147483667"/>
          </pc:sldLayoutMkLst>
        </pc:sldLayoutChg>
        <pc:sldLayoutChg chg="mod">
          <pc:chgData name="Carrie Toffoletto" userId="" providerId="" clId="Web-{2805DC2F-B378-43E4-A54E-C76A9296744A}" dt="2024-01-23T23:20:07.841" v="95"/>
          <pc:sldLayoutMkLst>
            <pc:docMk/>
            <pc:sldMasterMk cId="4072123494" sldId="2147483666"/>
            <pc:sldLayoutMk cId="2594998501" sldId="2147483668"/>
          </pc:sldLayoutMkLst>
        </pc:sldLayoutChg>
        <pc:sldLayoutChg chg="mod">
          <pc:chgData name="Carrie Toffoletto" userId="" providerId="" clId="Web-{2805DC2F-B378-43E4-A54E-C76A9296744A}" dt="2024-01-23T23:20:07.841" v="95"/>
          <pc:sldLayoutMkLst>
            <pc:docMk/>
            <pc:sldMasterMk cId="4072123494" sldId="2147483666"/>
            <pc:sldLayoutMk cId="52973718" sldId="2147483669"/>
          </pc:sldLayoutMkLst>
        </pc:sldLayoutChg>
        <pc:sldLayoutChg chg="mod">
          <pc:chgData name="Carrie Toffoletto" userId="" providerId="" clId="Web-{2805DC2F-B378-43E4-A54E-C76A9296744A}" dt="2024-01-23T23:20:07.841" v="95"/>
          <pc:sldLayoutMkLst>
            <pc:docMk/>
            <pc:sldMasterMk cId="4072123494" sldId="2147483666"/>
            <pc:sldLayoutMk cId="3877531358" sldId="2147483670"/>
          </pc:sldLayoutMkLst>
        </pc:sldLayoutChg>
        <pc:sldLayoutChg chg="mod">
          <pc:chgData name="Carrie Toffoletto" userId="" providerId="" clId="Web-{2805DC2F-B378-43E4-A54E-C76A9296744A}" dt="2024-01-23T23:20:07.841" v="95"/>
          <pc:sldLayoutMkLst>
            <pc:docMk/>
            <pc:sldMasterMk cId="4072123494" sldId="2147483666"/>
            <pc:sldLayoutMk cId="2846608600" sldId="2147483671"/>
          </pc:sldLayoutMkLst>
        </pc:sldLayoutChg>
        <pc:sldLayoutChg chg="mod">
          <pc:chgData name="Carrie Toffoletto" userId="" providerId="" clId="Web-{2805DC2F-B378-43E4-A54E-C76A9296744A}" dt="2024-01-23T23:20:07.841" v="95"/>
          <pc:sldLayoutMkLst>
            <pc:docMk/>
            <pc:sldMasterMk cId="4072123494" sldId="2147483666"/>
            <pc:sldLayoutMk cId="2927674274" sldId="2147483672"/>
          </pc:sldLayoutMkLst>
        </pc:sldLayoutChg>
        <pc:sldLayoutChg chg="mod">
          <pc:chgData name="Carrie Toffoletto" userId="" providerId="" clId="Web-{2805DC2F-B378-43E4-A54E-C76A9296744A}" dt="2024-01-23T23:20:07.841" v="95"/>
          <pc:sldLayoutMkLst>
            <pc:docMk/>
            <pc:sldMasterMk cId="4072123494" sldId="2147483666"/>
            <pc:sldLayoutMk cId="16840685" sldId="2147483673"/>
          </pc:sldLayoutMkLst>
        </pc:sldLayoutChg>
        <pc:sldLayoutChg chg="mod">
          <pc:chgData name="Carrie Toffoletto" userId="" providerId="" clId="Web-{2805DC2F-B378-43E4-A54E-C76A9296744A}" dt="2024-01-23T23:20:07.841" v="95"/>
          <pc:sldLayoutMkLst>
            <pc:docMk/>
            <pc:sldMasterMk cId="4072123494" sldId="2147483666"/>
            <pc:sldLayoutMk cId="2648653184" sldId="2147483674"/>
          </pc:sldLayoutMkLst>
        </pc:sldLayoutChg>
        <pc:sldLayoutChg chg="mod">
          <pc:chgData name="Carrie Toffoletto" userId="" providerId="" clId="Web-{2805DC2F-B378-43E4-A54E-C76A9296744A}" dt="2024-01-23T23:20:07.841" v="95"/>
          <pc:sldLayoutMkLst>
            <pc:docMk/>
            <pc:sldMasterMk cId="4072123494" sldId="2147483666"/>
            <pc:sldLayoutMk cId="3533598580" sldId="2147483675"/>
          </pc:sldLayoutMkLst>
        </pc:sldLayoutChg>
        <pc:sldLayoutChg chg="mod">
          <pc:chgData name="Carrie Toffoletto" userId="" providerId="" clId="Web-{2805DC2F-B378-43E4-A54E-C76A9296744A}" dt="2024-01-23T23:20:07.841" v="95"/>
          <pc:sldLayoutMkLst>
            <pc:docMk/>
            <pc:sldMasterMk cId="4072123494" sldId="2147483666"/>
            <pc:sldLayoutMk cId="2564282338" sldId="2147483676"/>
          </pc:sldLayoutMkLst>
        </pc:sldLayoutChg>
        <pc:sldLayoutChg chg="mod">
          <pc:chgData name="Carrie Toffoletto" userId="" providerId="" clId="Web-{2805DC2F-B378-43E4-A54E-C76A9296744A}" dt="2024-01-23T23:20:07.841" v="95"/>
          <pc:sldLayoutMkLst>
            <pc:docMk/>
            <pc:sldMasterMk cId="4072123494" sldId="2147483666"/>
            <pc:sldLayoutMk cId="3302696597" sldId="2147483677"/>
          </pc:sldLayoutMkLst>
        </pc:sldLayoutChg>
        <pc:sldLayoutChg chg="mod">
          <pc:chgData name="Carrie Toffoletto" userId="" providerId="" clId="Web-{2805DC2F-B378-43E4-A54E-C76A9296744A}" dt="2024-01-23T23:20:07.841" v="95"/>
          <pc:sldLayoutMkLst>
            <pc:docMk/>
            <pc:sldMasterMk cId="4072123494" sldId="2147483666"/>
            <pc:sldLayoutMk cId="142732885" sldId="2147483678"/>
          </pc:sldLayoutMkLst>
        </pc:sldLayoutChg>
      </pc:sldMasterChg>
      <pc:sldMasterChg chg="mod setBg modSldLayout">
        <pc:chgData name="Carrie Toffoletto" userId="" providerId="" clId="Web-{2805DC2F-B378-43E4-A54E-C76A9296744A}" dt="2024-01-23T23:20:07.841" v="95"/>
        <pc:sldMasterMkLst>
          <pc:docMk/>
          <pc:sldMasterMk cId="1241831916" sldId="2147483679"/>
        </pc:sldMasterMkLst>
        <pc:sldLayoutChg chg="mod">
          <pc:chgData name="Carrie Toffoletto" userId="" providerId="" clId="Web-{2805DC2F-B378-43E4-A54E-C76A9296744A}" dt="2024-01-23T23:20:07.841" v="95"/>
          <pc:sldLayoutMkLst>
            <pc:docMk/>
            <pc:sldMasterMk cId="1241831916" sldId="2147483679"/>
            <pc:sldLayoutMk cId="1185314602" sldId="2147483680"/>
          </pc:sldLayoutMkLst>
        </pc:sldLayoutChg>
        <pc:sldLayoutChg chg="mod">
          <pc:chgData name="Carrie Toffoletto" userId="" providerId="" clId="Web-{2805DC2F-B378-43E4-A54E-C76A9296744A}" dt="2024-01-23T23:20:07.841" v="95"/>
          <pc:sldLayoutMkLst>
            <pc:docMk/>
            <pc:sldMasterMk cId="1241831916" sldId="2147483679"/>
            <pc:sldLayoutMk cId="1085832115" sldId="2147483681"/>
          </pc:sldLayoutMkLst>
        </pc:sldLayoutChg>
        <pc:sldLayoutChg chg="mod">
          <pc:chgData name="Carrie Toffoletto" userId="" providerId="" clId="Web-{2805DC2F-B378-43E4-A54E-C76A9296744A}" dt="2024-01-23T23:20:07.841" v="95"/>
          <pc:sldLayoutMkLst>
            <pc:docMk/>
            <pc:sldMasterMk cId="1241831916" sldId="2147483679"/>
            <pc:sldLayoutMk cId="601910740" sldId="2147483682"/>
          </pc:sldLayoutMkLst>
        </pc:sldLayoutChg>
        <pc:sldLayoutChg chg="mod">
          <pc:chgData name="Carrie Toffoletto" userId="" providerId="" clId="Web-{2805DC2F-B378-43E4-A54E-C76A9296744A}" dt="2024-01-23T23:20:07.841" v="95"/>
          <pc:sldLayoutMkLst>
            <pc:docMk/>
            <pc:sldMasterMk cId="1241831916" sldId="2147483679"/>
            <pc:sldLayoutMk cId="2378563709" sldId="2147483683"/>
          </pc:sldLayoutMkLst>
        </pc:sldLayoutChg>
        <pc:sldLayoutChg chg="mod">
          <pc:chgData name="Carrie Toffoletto" userId="" providerId="" clId="Web-{2805DC2F-B378-43E4-A54E-C76A9296744A}" dt="2024-01-23T23:20:07.841" v="95"/>
          <pc:sldLayoutMkLst>
            <pc:docMk/>
            <pc:sldMasterMk cId="1241831916" sldId="2147483679"/>
            <pc:sldLayoutMk cId="975827941" sldId="2147483684"/>
          </pc:sldLayoutMkLst>
        </pc:sldLayoutChg>
        <pc:sldLayoutChg chg="mod">
          <pc:chgData name="Carrie Toffoletto" userId="" providerId="" clId="Web-{2805DC2F-B378-43E4-A54E-C76A9296744A}" dt="2024-01-23T23:20:07.841" v="95"/>
          <pc:sldLayoutMkLst>
            <pc:docMk/>
            <pc:sldMasterMk cId="1241831916" sldId="2147483679"/>
            <pc:sldLayoutMk cId="3657817554" sldId="2147483685"/>
          </pc:sldLayoutMkLst>
        </pc:sldLayoutChg>
        <pc:sldLayoutChg chg="mod">
          <pc:chgData name="Carrie Toffoletto" userId="" providerId="" clId="Web-{2805DC2F-B378-43E4-A54E-C76A9296744A}" dt="2024-01-23T23:20:07.841" v="95"/>
          <pc:sldLayoutMkLst>
            <pc:docMk/>
            <pc:sldMasterMk cId="1241831916" sldId="2147483679"/>
            <pc:sldLayoutMk cId="1853560239" sldId="2147483686"/>
          </pc:sldLayoutMkLst>
        </pc:sldLayoutChg>
        <pc:sldLayoutChg chg="mod">
          <pc:chgData name="Carrie Toffoletto" userId="" providerId="" clId="Web-{2805DC2F-B378-43E4-A54E-C76A9296744A}" dt="2024-01-23T23:20:07.841" v="95"/>
          <pc:sldLayoutMkLst>
            <pc:docMk/>
            <pc:sldMasterMk cId="1241831916" sldId="2147483679"/>
            <pc:sldLayoutMk cId="2513137484" sldId="2147483687"/>
          </pc:sldLayoutMkLst>
        </pc:sldLayoutChg>
        <pc:sldLayoutChg chg="mod">
          <pc:chgData name="Carrie Toffoletto" userId="" providerId="" clId="Web-{2805DC2F-B378-43E4-A54E-C76A9296744A}" dt="2024-01-23T23:20:07.841" v="95"/>
          <pc:sldLayoutMkLst>
            <pc:docMk/>
            <pc:sldMasterMk cId="1241831916" sldId="2147483679"/>
            <pc:sldLayoutMk cId="2656505032" sldId="2147483688"/>
          </pc:sldLayoutMkLst>
        </pc:sldLayoutChg>
        <pc:sldLayoutChg chg="mod">
          <pc:chgData name="Carrie Toffoletto" userId="" providerId="" clId="Web-{2805DC2F-B378-43E4-A54E-C76A9296744A}" dt="2024-01-23T23:20:07.841" v="95"/>
          <pc:sldLayoutMkLst>
            <pc:docMk/>
            <pc:sldMasterMk cId="1241831916" sldId="2147483679"/>
            <pc:sldLayoutMk cId="3957576105" sldId="2147483689"/>
          </pc:sldLayoutMkLst>
        </pc:sldLayoutChg>
        <pc:sldLayoutChg chg="mod">
          <pc:chgData name="Carrie Toffoletto" userId="" providerId="" clId="Web-{2805DC2F-B378-43E4-A54E-C76A9296744A}" dt="2024-01-23T23:20:07.841" v="95"/>
          <pc:sldLayoutMkLst>
            <pc:docMk/>
            <pc:sldMasterMk cId="1241831916" sldId="2147483679"/>
            <pc:sldLayoutMk cId="1485496534" sldId="2147483690"/>
          </pc:sldLayoutMkLst>
        </pc:sldLayoutChg>
        <pc:sldLayoutChg chg="mod">
          <pc:chgData name="Carrie Toffoletto" userId="" providerId="" clId="Web-{2805DC2F-B378-43E4-A54E-C76A9296744A}" dt="2024-01-23T23:20:07.841" v="95"/>
          <pc:sldLayoutMkLst>
            <pc:docMk/>
            <pc:sldMasterMk cId="1241831916" sldId="2147483679"/>
            <pc:sldLayoutMk cId="2569038197" sldId="2147483691"/>
          </pc:sldLayoutMkLst>
        </pc:sldLayoutChg>
        <pc:sldLayoutChg chg="mod">
          <pc:chgData name="Carrie Toffoletto" userId="" providerId="" clId="Web-{2805DC2F-B378-43E4-A54E-C76A9296744A}" dt="2024-01-23T23:20:07.841" v="95"/>
          <pc:sldLayoutMkLst>
            <pc:docMk/>
            <pc:sldMasterMk cId="1241831916" sldId="2147483679"/>
            <pc:sldLayoutMk cId="2494720865" sldId="2147483692"/>
          </pc:sldLayoutMkLst>
        </pc:sldLayoutChg>
        <pc:sldLayoutChg chg="mod">
          <pc:chgData name="Carrie Toffoletto" userId="" providerId="" clId="Web-{2805DC2F-B378-43E4-A54E-C76A9296744A}" dt="2024-01-23T23:20:07.841" v="95"/>
          <pc:sldLayoutMkLst>
            <pc:docMk/>
            <pc:sldMasterMk cId="1241831916" sldId="2147483679"/>
            <pc:sldLayoutMk cId="4293094628" sldId="2147483693"/>
          </pc:sldLayoutMkLst>
        </pc:sldLayoutChg>
        <pc:sldLayoutChg chg="mod">
          <pc:chgData name="Carrie Toffoletto" userId="" providerId="" clId="Web-{2805DC2F-B378-43E4-A54E-C76A9296744A}" dt="2024-01-23T23:20:07.841" v="95"/>
          <pc:sldLayoutMkLst>
            <pc:docMk/>
            <pc:sldMasterMk cId="1241831916" sldId="2147483679"/>
            <pc:sldLayoutMk cId="39694370" sldId="2147483694"/>
          </pc:sldLayoutMkLst>
        </pc:sldLayoutChg>
        <pc:sldLayoutChg chg="mod">
          <pc:chgData name="Carrie Toffoletto" userId="" providerId="" clId="Web-{2805DC2F-B378-43E4-A54E-C76A9296744A}" dt="2024-01-23T23:20:07.841" v="95"/>
          <pc:sldLayoutMkLst>
            <pc:docMk/>
            <pc:sldMasterMk cId="1241831916" sldId="2147483679"/>
            <pc:sldLayoutMk cId="924490958" sldId="2147483695"/>
          </pc:sldLayoutMkLst>
        </pc:sldLayoutChg>
        <pc:sldLayoutChg chg="mod">
          <pc:chgData name="Carrie Toffoletto" userId="" providerId="" clId="Web-{2805DC2F-B378-43E4-A54E-C76A9296744A}" dt="2024-01-23T23:20:07.841" v="95"/>
          <pc:sldLayoutMkLst>
            <pc:docMk/>
            <pc:sldMasterMk cId="1241831916" sldId="2147483679"/>
            <pc:sldLayoutMk cId="2668957974" sldId="2147483696"/>
          </pc:sldLayoutMkLst>
        </pc:sldLayoutChg>
      </pc:sldMasterChg>
    </pc:docChg>
  </pc:docChgLst>
  <pc:docChgLst>
    <pc:chgData name="Carrie Toffoletto" clId="Web-{4EBB7893-4FB4-492F-99C5-66D6F3327A8B}"/>
    <pc:docChg chg="modSld">
      <pc:chgData name="Carrie Toffoletto" userId="" providerId="" clId="Web-{4EBB7893-4FB4-492F-99C5-66D6F3327A8B}" dt="2024-01-29T20:30:33.942" v="920"/>
      <pc:docMkLst>
        <pc:docMk/>
      </pc:docMkLst>
      <pc:sldChg chg="modSp">
        <pc:chgData name="Carrie Toffoletto" userId="" providerId="" clId="Web-{4EBB7893-4FB4-492F-99C5-66D6F3327A8B}" dt="2024-01-29T19:33:09.829" v="268" actId="20577"/>
        <pc:sldMkLst>
          <pc:docMk/>
          <pc:sldMk cId="1774735287" sldId="308"/>
        </pc:sldMkLst>
        <pc:spChg chg="mod">
          <ac:chgData name="Carrie Toffoletto" userId="" providerId="" clId="Web-{4EBB7893-4FB4-492F-99C5-66D6F3327A8B}" dt="2024-01-29T19:33:09.829" v="268" actId="20577"/>
          <ac:spMkLst>
            <pc:docMk/>
            <pc:sldMk cId="1774735287" sldId="308"/>
            <ac:spMk id="5" creationId="{11E035DE-B1D2-E2A0-5153-5EC75E9A2FCA}"/>
          </ac:spMkLst>
        </pc:spChg>
        <pc:spChg chg="mod">
          <ac:chgData name="Carrie Toffoletto" userId="" providerId="" clId="Web-{4EBB7893-4FB4-492F-99C5-66D6F3327A8B}" dt="2024-01-29T17:35:29.189" v="108" actId="20577"/>
          <ac:spMkLst>
            <pc:docMk/>
            <pc:sldMk cId="1774735287" sldId="308"/>
            <ac:spMk id="6" creationId="{43BE970B-D16F-53BB-BF27-5F6B2972CBC9}"/>
          </ac:spMkLst>
        </pc:spChg>
        <pc:grpChg chg="mod">
          <ac:chgData name="Carrie Toffoletto" userId="" providerId="" clId="Web-{4EBB7893-4FB4-492F-99C5-66D6F3327A8B}" dt="2024-01-29T17:33:13.344" v="27" actId="1076"/>
          <ac:grpSpMkLst>
            <pc:docMk/>
            <pc:sldMk cId="1774735287" sldId="308"/>
            <ac:grpSpMk id="139" creationId="{4E3E10D4-AA9F-0BEC-A775-3CBB576D84A2}"/>
          </ac:grpSpMkLst>
        </pc:grpChg>
        <pc:picChg chg="mod">
          <ac:chgData name="Carrie Toffoletto" userId="" providerId="" clId="Web-{4EBB7893-4FB4-492F-99C5-66D6F3327A8B}" dt="2024-01-29T17:33:19.126" v="28" actId="1076"/>
          <ac:picMkLst>
            <pc:docMk/>
            <pc:sldMk cId="1774735287" sldId="308"/>
            <ac:picMk id="45" creationId="{28C6CBB9-D369-40FA-685C-7A095242E221}"/>
          </ac:picMkLst>
        </pc:picChg>
      </pc:sldChg>
      <pc:sldChg chg="addSp delSp modSp">
        <pc:chgData name="Carrie Toffoletto" userId="" providerId="" clId="Web-{4EBB7893-4FB4-492F-99C5-66D6F3327A8B}" dt="2024-01-29T20:30:33.942" v="920"/>
        <pc:sldMkLst>
          <pc:docMk/>
          <pc:sldMk cId="1928298997" sldId="309"/>
        </pc:sldMkLst>
        <pc:spChg chg="add mod">
          <ac:chgData name="Carrie Toffoletto" userId="" providerId="" clId="Web-{4EBB7893-4FB4-492F-99C5-66D6F3327A8B}" dt="2024-01-29T19:47:13.646" v="563" actId="1076"/>
          <ac:spMkLst>
            <pc:docMk/>
            <pc:sldMk cId="1928298997" sldId="309"/>
            <ac:spMk id="5" creationId="{DB2BF4BF-2F1D-7DE7-7DE8-AB774848BFB5}"/>
          </ac:spMkLst>
        </pc:spChg>
        <pc:spChg chg="add mod">
          <ac:chgData name="Carrie Toffoletto" userId="" providerId="" clId="Web-{4EBB7893-4FB4-492F-99C5-66D6F3327A8B}" dt="2024-01-29T20:28:27.034" v="904" actId="1076"/>
          <ac:spMkLst>
            <pc:docMk/>
            <pc:sldMk cId="1928298997" sldId="309"/>
            <ac:spMk id="7" creationId="{15B14319-EE68-F67E-E5C4-C89CC18609EB}"/>
          </ac:spMkLst>
        </pc:spChg>
        <pc:spChg chg="add del mod">
          <ac:chgData name="Carrie Toffoletto" userId="" providerId="" clId="Web-{4EBB7893-4FB4-492F-99C5-66D6F3327A8B}" dt="2024-01-29T19:47:34.693" v="575"/>
          <ac:spMkLst>
            <pc:docMk/>
            <pc:sldMk cId="1928298997" sldId="309"/>
            <ac:spMk id="7" creationId="{B297F7B1-6196-A28E-0F48-0E9F7DEC7018}"/>
          </ac:spMkLst>
        </pc:spChg>
        <pc:spChg chg="mod topLvl">
          <ac:chgData name="Carrie Toffoletto" userId="" providerId="" clId="Web-{4EBB7893-4FB4-492F-99C5-66D6F3327A8B}" dt="2024-01-29T20:30:33.942" v="920"/>
          <ac:spMkLst>
            <pc:docMk/>
            <pc:sldMk cId="1928298997" sldId="309"/>
            <ac:spMk id="10" creationId="{AEFBB34A-66A6-2808-617D-712A4FC9FB4A}"/>
          </ac:spMkLst>
        </pc:spChg>
        <pc:spChg chg="del mod topLvl">
          <ac:chgData name="Carrie Toffoletto" userId="" providerId="" clId="Web-{4EBB7893-4FB4-492F-99C5-66D6F3327A8B}" dt="2024-01-29T20:30:33.942" v="920"/>
          <ac:spMkLst>
            <pc:docMk/>
            <pc:sldMk cId="1928298997" sldId="309"/>
            <ac:spMk id="11" creationId="{D0B535F7-8C4E-C33F-8668-9BD1AE6110E7}"/>
          </ac:spMkLst>
        </pc:spChg>
        <pc:spChg chg="add del mod">
          <ac:chgData name="Carrie Toffoletto" userId="" providerId="" clId="Web-{4EBB7893-4FB4-492F-99C5-66D6F3327A8B}" dt="2024-01-29T20:28:39.362" v="906" actId="1076"/>
          <ac:spMkLst>
            <pc:docMk/>
            <pc:sldMk cId="1928298997" sldId="309"/>
            <ac:spMk id="14" creationId="{878125BF-D90A-685B-014C-E1DBC2CA5E86}"/>
          </ac:spMkLst>
        </pc:spChg>
        <pc:spChg chg="mod">
          <ac:chgData name="Carrie Toffoletto" userId="" providerId="" clId="Web-{4EBB7893-4FB4-492F-99C5-66D6F3327A8B}" dt="2024-01-29T19:51:05.979" v="713" actId="14100"/>
          <ac:spMkLst>
            <pc:docMk/>
            <pc:sldMk cId="1928298997" sldId="309"/>
            <ac:spMk id="149" creationId="{1D962834-D1F6-A2D3-62DE-0A1EE3438B1B}"/>
          </ac:spMkLst>
        </pc:spChg>
        <pc:spChg chg="mod">
          <ac:chgData name="Carrie Toffoletto" userId="" providerId="" clId="Web-{4EBB7893-4FB4-492F-99C5-66D6F3327A8B}" dt="2024-01-29T19:44:51.142" v="545" actId="20577"/>
          <ac:spMkLst>
            <pc:docMk/>
            <pc:sldMk cId="1928298997" sldId="309"/>
            <ac:spMk id="151" creationId="{DE935B0C-4928-61E5-F7CA-52550AC40715}"/>
          </ac:spMkLst>
        </pc:spChg>
        <pc:spChg chg="mod">
          <ac:chgData name="Carrie Toffoletto" userId="" providerId="" clId="Web-{4EBB7893-4FB4-492F-99C5-66D6F3327A8B}" dt="2024-01-29T20:27:54.174" v="898" actId="20577"/>
          <ac:spMkLst>
            <pc:docMk/>
            <pc:sldMk cId="1928298997" sldId="309"/>
            <ac:spMk id="157" creationId="{4FFED0AB-F3CA-6EE8-04BC-9DE2181A3E8A}"/>
          </ac:spMkLst>
        </pc:spChg>
        <pc:grpChg chg="add del mod">
          <ac:chgData name="Carrie Toffoletto" userId="" providerId="" clId="Web-{4EBB7893-4FB4-492F-99C5-66D6F3327A8B}" dt="2024-01-29T20:30:33.942" v="920"/>
          <ac:grpSpMkLst>
            <pc:docMk/>
            <pc:sldMk cId="1928298997" sldId="309"/>
            <ac:grpSpMk id="12" creationId="{1119BC93-C765-0EF5-FBBA-6480D0BB829A}"/>
          </ac:grpSpMkLst>
        </pc:grpChg>
        <pc:picChg chg="add mod modCrop">
          <ac:chgData name="Carrie Toffoletto" userId="" providerId="" clId="Web-{4EBB7893-4FB4-492F-99C5-66D6F3327A8B}" dt="2024-01-29T19:43:07.796" v="533" actId="1076"/>
          <ac:picMkLst>
            <pc:docMk/>
            <pc:sldMk cId="1928298997" sldId="309"/>
            <ac:picMk id="2" creationId="{40E75BCC-F1A2-7D93-4635-BC4714BC3335}"/>
          </ac:picMkLst>
        </pc:picChg>
        <pc:picChg chg="add mod">
          <ac:chgData name="Carrie Toffoletto" userId="" providerId="" clId="Web-{4EBB7893-4FB4-492F-99C5-66D6F3327A8B}" dt="2024-01-29T19:44:20.829" v="543" actId="1076"/>
          <ac:picMkLst>
            <pc:docMk/>
            <pc:sldMk cId="1928298997" sldId="309"/>
            <ac:picMk id="4" creationId="{83B3FED0-110A-2B0B-640D-C135191456DE}"/>
          </ac:picMkLst>
        </pc:picChg>
        <pc:picChg chg="add mod">
          <ac:chgData name="Carrie Toffoletto" userId="" providerId="" clId="Web-{4EBB7893-4FB4-492F-99C5-66D6F3327A8B}" dt="2024-01-29T19:50:40.416" v="682" actId="1076"/>
          <ac:picMkLst>
            <pc:docMk/>
            <pc:sldMk cId="1928298997" sldId="309"/>
            <ac:picMk id="8" creationId="{819EA5A7-1233-7803-809B-B9579127475F}"/>
          </ac:picMkLst>
        </pc:picChg>
        <pc:picChg chg="del">
          <ac:chgData name="Carrie Toffoletto" userId="" providerId="" clId="Web-{4EBB7893-4FB4-492F-99C5-66D6F3327A8B}" dt="2024-01-29T19:43:18.452" v="534"/>
          <ac:picMkLst>
            <pc:docMk/>
            <pc:sldMk cId="1928298997" sldId="309"/>
            <ac:picMk id="23" creationId="{0FFDB9F8-1E43-ECAD-A711-AF2D33F2C788}"/>
          </ac:picMkLst>
        </pc:picChg>
        <pc:picChg chg="mod modCrop">
          <ac:chgData name="Carrie Toffoletto" userId="" providerId="" clId="Web-{4EBB7893-4FB4-492F-99C5-66D6F3327A8B}" dt="2024-01-29T19:47:17.849" v="564" actId="1076"/>
          <ac:picMkLst>
            <pc:docMk/>
            <pc:sldMk cId="1928298997" sldId="309"/>
            <ac:picMk id="58" creationId="{71D3B22E-6E54-8BC7-AF69-307225ABAFA7}"/>
          </ac:picMkLst>
        </pc:picChg>
        <pc:picChg chg="del mod">
          <ac:chgData name="Carrie Toffoletto" userId="" providerId="" clId="Web-{4EBB7893-4FB4-492F-99C5-66D6F3327A8B}" dt="2024-01-29T19:33:25.345" v="271"/>
          <ac:picMkLst>
            <pc:docMk/>
            <pc:sldMk cId="1928298997" sldId="309"/>
            <ac:picMk id="148" creationId="{5A154C17-AC1C-A703-44DE-B962837DFFEB}"/>
          </ac:picMkLst>
        </pc:picChg>
        <pc:picChg chg="mod">
          <ac:chgData name="Carrie Toffoletto" userId="" providerId="" clId="Web-{4EBB7893-4FB4-492F-99C5-66D6F3327A8B}" dt="2024-01-29T19:51:09.464" v="714" actId="1076"/>
          <ac:picMkLst>
            <pc:docMk/>
            <pc:sldMk cId="1928298997" sldId="309"/>
            <ac:picMk id="150" creationId="{D65068D7-A849-C306-5143-10A662612027}"/>
          </ac:picMkLst>
        </pc:picChg>
      </pc:sldChg>
    </pc:docChg>
  </pc:docChgLst>
  <pc:docChgLst>
    <pc:chgData name="Carrie Toffoletto" clId="Web-{B6783DD1-AC9E-45C2-8170-3B9C84DD8EBA}"/>
    <pc:docChg chg="modSld">
      <pc:chgData name="Carrie Toffoletto" userId="" providerId="" clId="Web-{B6783DD1-AC9E-45C2-8170-3B9C84DD8EBA}" dt="2024-01-29T20:31:03.827" v="1"/>
      <pc:docMkLst>
        <pc:docMk/>
      </pc:docMkLst>
      <pc:sldChg chg="delSp modSp">
        <pc:chgData name="Carrie Toffoletto" userId="" providerId="" clId="Web-{B6783DD1-AC9E-45C2-8170-3B9C84DD8EBA}" dt="2024-01-29T20:31:03.827" v="1"/>
        <pc:sldMkLst>
          <pc:docMk/>
          <pc:sldMk cId="1928298997" sldId="309"/>
        </pc:sldMkLst>
        <pc:spChg chg="mod">
          <ac:chgData name="Carrie Toffoletto" userId="" providerId="" clId="Web-{B6783DD1-AC9E-45C2-8170-3B9C84DD8EBA}" dt="2024-01-29T20:31:02.545" v="0" actId="1076"/>
          <ac:spMkLst>
            <pc:docMk/>
            <pc:sldMk cId="1928298997" sldId="309"/>
            <ac:spMk id="7" creationId="{15B14319-EE68-F67E-E5C4-C89CC18609EB}"/>
          </ac:spMkLst>
        </pc:spChg>
        <pc:spChg chg="del">
          <ac:chgData name="Carrie Toffoletto" userId="" providerId="" clId="Web-{B6783DD1-AC9E-45C2-8170-3B9C84DD8EBA}" dt="2024-01-29T20:31:03.827" v="1"/>
          <ac:spMkLst>
            <pc:docMk/>
            <pc:sldMk cId="1928298997" sldId="309"/>
            <ac:spMk id="10" creationId="{AEFBB34A-66A6-2808-617D-712A4FC9FB4A}"/>
          </ac:spMkLst>
        </pc:spChg>
      </pc:sldChg>
    </pc:docChg>
  </pc:docChgLst>
  <pc:docChgLst>
    <pc:chgData name="Carrie Toffoletto" clId="Web-{913E0CF7-D77B-4507-BF3D-0B998AA6995C}"/>
    <pc:docChg chg="modSld">
      <pc:chgData name="Carrie Toffoletto" userId="" providerId="" clId="Web-{913E0CF7-D77B-4507-BF3D-0B998AA6995C}" dt="2024-01-30T20:30:15.914" v="80" actId="20577"/>
      <pc:docMkLst>
        <pc:docMk/>
      </pc:docMkLst>
      <pc:sldChg chg="modSp">
        <pc:chgData name="Carrie Toffoletto" userId="" providerId="" clId="Web-{913E0CF7-D77B-4507-BF3D-0B998AA6995C}" dt="2024-01-30T16:49:52.053" v="21" actId="1076"/>
        <pc:sldMkLst>
          <pc:docMk/>
          <pc:sldMk cId="1774735287" sldId="308"/>
        </pc:sldMkLst>
        <pc:picChg chg="mod">
          <ac:chgData name="Carrie Toffoletto" userId="" providerId="" clId="Web-{913E0CF7-D77B-4507-BF3D-0B998AA6995C}" dt="2024-01-30T16:49:52.053" v="21" actId="1076"/>
          <ac:picMkLst>
            <pc:docMk/>
            <pc:sldMk cId="1774735287" sldId="308"/>
            <ac:picMk id="17" creationId="{A842CF30-E3DC-2FB8-6D45-37654652C0E4}"/>
          </ac:picMkLst>
        </pc:picChg>
      </pc:sldChg>
      <pc:sldChg chg="addSp modSp">
        <pc:chgData name="Carrie Toffoletto" userId="" providerId="" clId="Web-{913E0CF7-D77B-4507-BF3D-0B998AA6995C}" dt="2024-01-30T20:30:15.914" v="80" actId="20577"/>
        <pc:sldMkLst>
          <pc:docMk/>
          <pc:sldMk cId="1928298997" sldId="309"/>
        </pc:sldMkLst>
        <pc:spChg chg="add mod ord">
          <ac:chgData name="Carrie Toffoletto" userId="" providerId="" clId="Web-{913E0CF7-D77B-4507-BF3D-0B998AA6995C}" dt="2024-01-30T20:29:05.817" v="75" actId="1076"/>
          <ac:spMkLst>
            <pc:docMk/>
            <pc:sldMk cId="1928298997" sldId="309"/>
            <ac:spMk id="3" creationId="{EDA2083A-AC6B-3C73-C1C8-4E1CE34165FC}"/>
          </ac:spMkLst>
        </pc:spChg>
        <pc:spChg chg="mod">
          <ac:chgData name="Carrie Toffoletto" userId="" providerId="" clId="Web-{913E0CF7-D77B-4507-BF3D-0B998AA6995C}" dt="2024-01-30T20:30:15.914" v="80" actId="20577"/>
          <ac:spMkLst>
            <pc:docMk/>
            <pc:sldMk cId="1928298997" sldId="309"/>
            <ac:spMk id="149" creationId="{1D962834-D1F6-A2D3-62DE-0A1EE3438B1B}"/>
          </ac:spMkLst>
        </pc:spChg>
        <pc:spChg chg="mod">
          <ac:chgData name="Carrie Toffoletto" userId="" providerId="" clId="Web-{913E0CF7-D77B-4507-BF3D-0B998AA6995C}" dt="2024-01-30T16:51:10.634" v="28" actId="20577"/>
          <ac:spMkLst>
            <pc:docMk/>
            <pc:sldMk cId="1928298997" sldId="309"/>
            <ac:spMk id="157" creationId="{4FFED0AB-F3CA-6EE8-04BC-9DE2181A3E8A}"/>
          </ac:spMkLst>
        </pc:spChg>
        <pc:grpChg chg="mod">
          <ac:chgData name="Carrie Toffoletto" userId="" providerId="" clId="Web-{913E0CF7-D77B-4507-BF3D-0B998AA6995C}" dt="2024-01-30T20:23:17.618" v="32" actId="14100"/>
          <ac:grpSpMkLst>
            <pc:docMk/>
            <pc:sldMk cId="1928298997" sldId="309"/>
            <ac:grpSpMk id="6" creationId="{E30561D3-DBF9-8E47-EC2F-2C8A67C54731}"/>
          </ac:grpSpMkLst>
        </pc:grpChg>
        <pc:picChg chg="mod modCrop">
          <ac:chgData name="Carrie Toffoletto" userId="" providerId="" clId="Web-{913E0CF7-D77B-4507-BF3D-0B998AA6995C}" dt="2024-01-30T16:48:06.517" v="19" actId="1076"/>
          <ac:picMkLst>
            <pc:docMk/>
            <pc:sldMk cId="1928298997" sldId="309"/>
            <ac:picMk id="2" creationId="{40E75BCC-F1A2-7D93-4635-BC4714BC3335}"/>
          </ac:picMkLst>
        </pc:picChg>
        <pc:picChg chg="mod">
          <ac:chgData name="Carrie Toffoletto" userId="" providerId="" clId="Web-{913E0CF7-D77B-4507-BF3D-0B998AA6995C}" dt="2024-01-30T16:48:08.267" v="20" actId="1076"/>
          <ac:picMkLst>
            <pc:docMk/>
            <pc:sldMk cId="1928298997" sldId="309"/>
            <ac:picMk id="4" creationId="{83B3FED0-110A-2B0B-640D-C135191456DE}"/>
          </ac:picMkLst>
        </pc:picChg>
        <pc:picChg chg="mod">
          <ac:chgData name="Carrie Toffoletto" userId="" providerId="" clId="Web-{913E0CF7-D77B-4507-BF3D-0B998AA6995C}" dt="2024-01-30T20:27:47.784" v="64" actId="1076"/>
          <ac:picMkLst>
            <pc:docMk/>
            <pc:sldMk cId="1928298997" sldId="309"/>
            <ac:picMk id="8" creationId="{819EA5A7-1233-7803-809B-B9579127475F}"/>
          </ac:picMkLst>
        </pc:picChg>
        <pc:picChg chg="mod">
          <ac:chgData name="Carrie Toffoletto" userId="" providerId="" clId="Web-{913E0CF7-D77B-4507-BF3D-0B998AA6995C}" dt="2024-01-30T20:24:14.088" v="38" actId="1076"/>
          <ac:picMkLst>
            <pc:docMk/>
            <pc:sldMk cId="1928298997" sldId="309"/>
            <ac:picMk id="42" creationId="{38E22234-EE63-C930-9C41-94B138B3CE2A}"/>
          </ac:picMkLst>
        </pc:picChg>
        <pc:picChg chg="mod">
          <ac:chgData name="Carrie Toffoletto" userId="" providerId="" clId="Web-{913E0CF7-D77B-4507-BF3D-0B998AA6995C}" dt="2024-01-30T20:25:06.809" v="43" actId="1076"/>
          <ac:picMkLst>
            <pc:docMk/>
            <pc:sldMk cId="1928298997" sldId="309"/>
            <ac:picMk id="50" creationId="{331AC181-0B44-7493-0A27-CB25B4A84868}"/>
          </ac:picMkLst>
        </pc:picChg>
        <pc:picChg chg="mod">
          <ac:chgData name="Carrie Toffoletto" userId="" providerId="" clId="Web-{913E0CF7-D77B-4507-BF3D-0B998AA6995C}" dt="2024-01-30T16:45:17.042" v="0" actId="14100"/>
          <ac:picMkLst>
            <pc:docMk/>
            <pc:sldMk cId="1928298997" sldId="309"/>
            <ac:picMk id="58" creationId="{71D3B22E-6E54-8BC7-AF69-307225ABAFA7}"/>
          </ac:picMkLst>
        </pc:picChg>
        <pc:picChg chg="mod">
          <ac:chgData name="Carrie Toffoletto" userId="" providerId="" clId="Web-{913E0CF7-D77B-4507-BF3D-0B998AA6995C}" dt="2024-01-30T20:24:09.620" v="37" actId="1076"/>
          <ac:picMkLst>
            <pc:docMk/>
            <pc:sldMk cId="1928298997" sldId="309"/>
            <ac:picMk id="140" creationId="{FCC21121-E98B-8C7F-1388-3BBEE8AC8DF0}"/>
          </ac:picMkLst>
        </pc:picChg>
        <pc:picChg chg="mod">
          <ac:chgData name="Carrie Toffoletto" userId="" providerId="" clId="Web-{913E0CF7-D77B-4507-BF3D-0B998AA6995C}" dt="2024-01-30T20:29:15.240" v="77" actId="1076"/>
          <ac:picMkLst>
            <pc:docMk/>
            <pc:sldMk cId="1928298997" sldId="309"/>
            <ac:picMk id="150" creationId="{D65068D7-A849-C306-5143-10A6626120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E31CD325-397B-4B42-9CF7-A54D2EF39480}" type="datetimeFigureOut">
              <a:rPr lang="en-US" smtClean="0"/>
              <a:t>1/30/24</a:t>
            </a:fld>
            <a:endParaRPr lang="en-US"/>
          </a:p>
        </p:txBody>
      </p:sp>
      <p:sp>
        <p:nvSpPr>
          <p:cNvPr id="4" name="Slide Image Placeholder 3"/>
          <p:cNvSpPr>
            <a:spLocks noGrp="1" noRot="1" noChangeAspect="1"/>
          </p:cNvSpPr>
          <p:nvPr>
            <p:ph type="sldImg" idx="2"/>
          </p:nvPr>
        </p:nvSpPr>
        <p:spPr>
          <a:xfrm>
            <a:off x="12636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9DB57742-2B4A-4ACE-8698-599D2AF80EE7}" type="slidenum">
              <a:rPr lang="en-US" smtClean="0"/>
              <a:t>‹#›</a:t>
            </a:fld>
            <a:endParaRPr lang="en-US"/>
          </a:p>
        </p:txBody>
      </p:sp>
    </p:spTree>
    <p:extLst>
      <p:ext uri="{BB962C8B-B14F-4D97-AF65-F5344CB8AC3E}">
        <p14:creationId xmlns:p14="http://schemas.microsoft.com/office/powerpoint/2010/main" val="117868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257300"/>
            <a:ext cx="5245100" cy="3394075"/>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9DB57742-2B4A-4ACE-8698-599D2AF80EE7}" type="slidenum">
              <a:rPr lang="en-US" smtClean="0"/>
              <a:t>1</a:t>
            </a:fld>
            <a:endParaRPr lang="en-US"/>
          </a:p>
        </p:txBody>
      </p:sp>
    </p:spTree>
    <p:extLst>
      <p:ext uri="{BB962C8B-B14F-4D97-AF65-F5344CB8AC3E}">
        <p14:creationId xmlns:p14="http://schemas.microsoft.com/office/powerpoint/2010/main" val="105509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E24AE-5C9D-5361-A666-6D9026102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24642-1006-4657-FBA1-38B0C4EDBA53}"/>
              </a:ext>
            </a:extLst>
          </p:cNvPr>
          <p:cNvSpPr>
            <a:spLocks noGrp="1" noRot="1" noChangeAspect="1"/>
          </p:cNvSpPr>
          <p:nvPr>
            <p:ph type="sldImg"/>
          </p:nvPr>
        </p:nvSpPr>
        <p:spPr>
          <a:xfrm>
            <a:off x="1263650" y="1257300"/>
            <a:ext cx="5245100" cy="3394075"/>
          </a:xfrm>
        </p:spPr>
      </p:sp>
      <p:sp>
        <p:nvSpPr>
          <p:cNvPr id="3" name="Notes Placeholder 2">
            <a:extLst>
              <a:ext uri="{FF2B5EF4-FFF2-40B4-BE49-F238E27FC236}">
                <a16:creationId xmlns:a16="http://schemas.microsoft.com/office/drawing/2014/main" id="{AF402A00-CECA-D9C8-7E98-B4956FDA8EF5}"/>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5A2175E4-F850-FE8E-CD43-3E29C0632F69}"/>
              </a:ext>
            </a:extLst>
          </p:cNvPr>
          <p:cNvSpPr>
            <a:spLocks noGrp="1"/>
          </p:cNvSpPr>
          <p:nvPr>
            <p:ph type="sldNum" sz="quarter" idx="10"/>
          </p:nvPr>
        </p:nvSpPr>
        <p:spPr/>
        <p:txBody>
          <a:bodyPr/>
          <a:lstStyle/>
          <a:p>
            <a:fld id="{9DB57742-2B4A-4ACE-8698-599D2AF80EE7}" type="slidenum">
              <a:rPr lang="en-US" smtClean="0"/>
              <a:t>2</a:t>
            </a:fld>
            <a:endParaRPr lang="en-US"/>
          </a:p>
        </p:txBody>
      </p:sp>
    </p:spTree>
    <p:extLst>
      <p:ext uri="{BB962C8B-B14F-4D97-AF65-F5344CB8AC3E}">
        <p14:creationId xmlns:p14="http://schemas.microsoft.com/office/powerpoint/2010/main" val="1740463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Shape 10"/>
          <p:cNvSpPr/>
          <p:nvPr userDrawn="1"/>
        </p:nvSpPr>
        <p:spPr>
          <a:xfrm flipH="1">
            <a:off x="-12143" y="1117604"/>
            <a:ext cx="15565207" cy="8788155"/>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FFB81C"/>
          </a:solidFill>
          <a:ln>
            <a:noFill/>
          </a:ln>
        </p:spPr>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28803" b="47149"/>
          <a:stretch/>
        </p:blipFill>
        <p:spPr>
          <a:xfrm>
            <a:off x="1" y="0"/>
            <a:ext cx="15544800" cy="2829617"/>
          </a:xfrm>
          <a:prstGeom prst="rect">
            <a:avLst/>
          </a:prstGeom>
        </p:spPr>
      </p:pic>
      <p:sp>
        <p:nvSpPr>
          <p:cNvPr id="3" name="Subtitle 2"/>
          <p:cNvSpPr>
            <a:spLocks noGrp="1"/>
          </p:cNvSpPr>
          <p:nvPr>
            <p:ph type="subTitle" idx="1"/>
          </p:nvPr>
        </p:nvSpPr>
        <p:spPr>
          <a:xfrm>
            <a:off x="1943100" y="5282990"/>
            <a:ext cx="11658600" cy="2428451"/>
          </a:xfrm>
        </p:spPr>
        <p:txBody>
          <a:bodyPr/>
          <a:lstStyle>
            <a:lvl1pPr marL="0" indent="0" algn="ctr">
              <a:buNone/>
              <a:defRPr sz="1530"/>
            </a:lvl1pPr>
            <a:lvl2pPr marL="291455" indent="0" algn="ctr">
              <a:buNone/>
              <a:defRPr sz="1275"/>
            </a:lvl2pPr>
            <a:lvl3pPr marL="582911" indent="0" algn="ctr">
              <a:buNone/>
              <a:defRPr sz="1148"/>
            </a:lvl3pPr>
            <a:lvl4pPr marL="874366" indent="0" algn="ctr">
              <a:buNone/>
              <a:defRPr sz="1020"/>
            </a:lvl4pPr>
            <a:lvl5pPr marL="1165822" indent="0" algn="ctr">
              <a:buNone/>
              <a:defRPr sz="1020"/>
            </a:lvl5pPr>
            <a:lvl6pPr marL="1457277" indent="0" algn="ctr">
              <a:buNone/>
              <a:defRPr sz="1020"/>
            </a:lvl6pPr>
            <a:lvl7pPr marL="1748732" indent="0" algn="ctr">
              <a:buNone/>
              <a:defRPr sz="1020"/>
            </a:lvl7pPr>
            <a:lvl8pPr marL="2040187" indent="0" algn="ctr">
              <a:buNone/>
              <a:defRPr sz="1020"/>
            </a:lvl8pPr>
            <a:lvl9pPr marL="2331643" indent="0" algn="ctr">
              <a:buNone/>
              <a:defRPr sz="1020"/>
            </a:lvl9pPr>
          </a:lstStyle>
          <a:p>
            <a:r>
              <a:rPr lang="en-US"/>
              <a:t>Click to edit Master subtitle style</a:t>
            </a:r>
          </a:p>
        </p:txBody>
      </p:sp>
      <p:sp>
        <p:nvSpPr>
          <p:cNvPr id="14" name="Shape 11"/>
          <p:cNvSpPr/>
          <p:nvPr userDrawn="1"/>
        </p:nvSpPr>
        <p:spPr>
          <a:xfrm>
            <a:off x="3" y="1789931"/>
            <a:ext cx="15540918" cy="7360493"/>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2774AE"/>
          </a:solidFill>
          <a:ln>
            <a:noFill/>
          </a:ln>
        </p:spPr>
      </p:sp>
      <p:sp>
        <p:nvSpPr>
          <p:cNvPr id="15" name="Shape 12"/>
          <p:cNvSpPr/>
          <p:nvPr userDrawn="1"/>
        </p:nvSpPr>
        <p:spPr>
          <a:xfrm>
            <a:off x="-12147" y="2656908"/>
            <a:ext cx="15553067" cy="5651595"/>
          </a:xfrm>
          <a:custGeom>
            <a:avLst/>
            <a:gdLst/>
            <a:ahLst/>
            <a:cxnLst/>
            <a:rect l="0" t="0" r="0" b="0"/>
            <a:pathLst>
              <a:path w="366243" h="106157" extrusionOk="0">
                <a:moveTo>
                  <a:pt x="241" y="0"/>
                </a:moveTo>
                <a:lnTo>
                  <a:pt x="0" y="77929"/>
                </a:lnTo>
                <a:lnTo>
                  <a:pt x="366243" y="106157"/>
                </a:lnTo>
                <a:lnTo>
                  <a:pt x="366243" y="4102"/>
                </a:lnTo>
                <a:close/>
              </a:path>
            </a:pathLst>
          </a:custGeom>
          <a:solidFill>
            <a:srgbClr val="3CB4E5"/>
          </a:solidFill>
          <a:ln>
            <a:noFill/>
          </a:ln>
        </p:spPr>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883" y="306678"/>
            <a:ext cx="2736534" cy="1211945"/>
          </a:xfrm>
          <a:prstGeom prst="rect">
            <a:avLst/>
          </a:prstGeom>
          <a:effectLst>
            <a:outerShdw blurRad="50800" dist="38100" dir="2700000" algn="tl" rotWithShape="0">
              <a:prstClr val="black">
                <a:alpha val="64000"/>
              </a:prstClr>
            </a:outerShdw>
          </a:effectLst>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92089" y="-110224"/>
            <a:ext cx="2353317" cy="209183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1538235" y="-2259536"/>
            <a:ext cx="12368797" cy="15542427"/>
          </a:xfrm>
          <a:prstGeom prst="rect">
            <a:avLst/>
          </a:prstGeom>
        </p:spPr>
      </p:pic>
      <p:sp>
        <p:nvSpPr>
          <p:cNvPr id="2" name="Title 1"/>
          <p:cNvSpPr>
            <a:spLocks noGrp="1"/>
          </p:cNvSpPr>
          <p:nvPr>
            <p:ph type="ctrTitle" hasCustomPrompt="1"/>
          </p:nvPr>
        </p:nvSpPr>
        <p:spPr>
          <a:xfrm>
            <a:off x="1943100" y="2829623"/>
            <a:ext cx="11658600" cy="2318329"/>
          </a:xfrm>
        </p:spPr>
        <p:txBody>
          <a:bodyPr anchor="ctr">
            <a:normAutofit/>
          </a:bodyPr>
          <a:lstStyle>
            <a:lvl1pPr algn="ctr">
              <a:defRPr sz="3060" b="1">
                <a:solidFill>
                  <a:schemeClr val="bg1"/>
                </a:solidFill>
              </a:defRPr>
            </a:lvl1pPr>
          </a:lstStyle>
          <a:p>
            <a:r>
              <a:rPr lang="en-US"/>
              <a:t>Presentation Title</a:t>
            </a:r>
          </a:p>
        </p:txBody>
      </p:sp>
    </p:spTree>
    <p:extLst>
      <p:ext uri="{BB962C8B-B14F-4D97-AF65-F5344CB8AC3E}">
        <p14:creationId xmlns:p14="http://schemas.microsoft.com/office/powerpoint/2010/main" val="150448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Concept Page">
    <p:spTree>
      <p:nvGrpSpPr>
        <p:cNvPr id="1" name=""/>
        <p:cNvGrpSpPr/>
        <p:nvPr/>
      </p:nvGrpSpPr>
      <p:grpSpPr>
        <a:xfrm>
          <a:off x="0" y="0"/>
          <a:ext cx="0" cy="0"/>
          <a:chOff x="0" y="0"/>
          <a:chExt cx="0" cy="0"/>
        </a:xfrm>
      </p:grpSpPr>
      <p:grpSp>
        <p:nvGrpSpPr>
          <p:cNvPr id="6" name="Group 5"/>
          <p:cNvGrpSpPr/>
          <p:nvPr userDrawn="1"/>
        </p:nvGrpSpPr>
        <p:grpSpPr>
          <a:xfrm>
            <a:off x="-3420" y="5"/>
            <a:ext cx="4221093" cy="1210337"/>
            <a:chOff x="-2685" y="-1"/>
            <a:chExt cx="3310661" cy="825230"/>
          </a:xfrm>
        </p:grpSpPr>
        <p:sp>
          <p:nvSpPr>
            <p:cNvPr id="7" name="Shape 34"/>
            <p:cNvSpPr/>
            <p:nvPr userDrawn="1"/>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8" name="Shape 35"/>
            <p:cNvSpPr/>
            <p:nvPr userDrawn="1"/>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9" name="Shape 36"/>
            <p:cNvSpPr/>
            <p:nvPr userDrawn="1"/>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20451" y="263811"/>
            <a:ext cx="1945542" cy="861633"/>
          </a:xfrm>
          <a:prstGeom prst="rect">
            <a:avLst/>
          </a:prstGeom>
        </p:spPr>
      </p:pic>
      <p:sp>
        <p:nvSpPr>
          <p:cNvPr id="16" name="Title 1"/>
          <p:cNvSpPr txBox="1">
            <a:spLocks/>
          </p:cNvSpPr>
          <p:nvPr userDrawn="1"/>
        </p:nvSpPr>
        <p:spPr>
          <a:xfrm>
            <a:off x="485779" y="558800"/>
            <a:ext cx="12834667" cy="1117606"/>
          </a:xfrm>
          <a:prstGeom prst="rect">
            <a:avLst/>
          </a:prstGeom>
        </p:spPr>
        <p:txBody>
          <a:bodyPr vert="horz" lIns="58293" tIns="29146" rIns="58293" bIns="29146" rtlCol="0" anchor="ctr">
            <a:normAutofit/>
          </a:bodyPr>
          <a:lstStyle>
            <a:lvl1pPr algn="l" defTabSz="914400" rtl="0" eaLnBrk="1" latinLnBrk="0" hangingPunct="1">
              <a:lnSpc>
                <a:spcPct val="90000"/>
              </a:lnSpc>
              <a:spcBef>
                <a:spcPct val="0"/>
              </a:spcBef>
              <a:buNone/>
              <a:defRPr sz="4400" b="1" kern="1200">
                <a:solidFill>
                  <a:srgbClr val="2774AE"/>
                </a:solidFill>
                <a:latin typeface="+mj-lt"/>
                <a:ea typeface="+mj-ea"/>
                <a:cs typeface="+mj-cs"/>
              </a:defRPr>
            </a:lvl1pPr>
          </a:lstStyle>
          <a:p>
            <a:r>
              <a:rPr lang="en-US" sz="2550"/>
              <a:t>Big Concept Slide</a:t>
            </a:r>
          </a:p>
        </p:txBody>
      </p:sp>
      <p:sp>
        <p:nvSpPr>
          <p:cNvPr id="18" name="Content Placeholder 2"/>
          <p:cNvSpPr>
            <a:spLocks noGrp="1"/>
          </p:cNvSpPr>
          <p:nvPr>
            <p:ph idx="1" hasCustomPrompt="1"/>
          </p:nvPr>
        </p:nvSpPr>
        <p:spPr>
          <a:xfrm>
            <a:off x="485779" y="1682335"/>
            <a:ext cx="14573249" cy="7546525"/>
          </a:xfrm>
        </p:spPr>
        <p:txBody>
          <a:bodyPr/>
          <a:lstStyle>
            <a:lvl1pPr marL="0" indent="0">
              <a:buClr>
                <a:srgbClr val="FFB81C"/>
              </a:buClr>
              <a:buNone/>
              <a:defRPr baseline="0">
                <a:solidFill>
                  <a:srgbClr val="2774AE"/>
                </a:solidFill>
              </a:defRPr>
            </a:lvl1pPr>
            <a:lvl2pPr>
              <a:buClr>
                <a:srgbClr val="FFB81C"/>
              </a:buClr>
              <a:defRPr baseline="0">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Describe your big concept here</a:t>
            </a:r>
          </a:p>
        </p:txBody>
      </p:sp>
      <p:grpSp>
        <p:nvGrpSpPr>
          <p:cNvPr id="19" name="Group 18"/>
          <p:cNvGrpSpPr/>
          <p:nvPr userDrawn="1"/>
        </p:nvGrpSpPr>
        <p:grpSpPr>
          <a:xfrm>
            <a:off x="13041633" y="8639278"/>
            <a:ext cx="2503172" cy="1527655"/>
            <a:chOff x="10228731" y="5890415"/>
            <a:chExt cx="1963272" cy="1041583"/>
          </a:xfrm>
        </p:grpSpPr>
        <p:sp>
          <p:nvSpPr>
            <p:cNvPr id="20" name="Shape 34"/>
            <p:cNvSpPr/>
            <p:nvPr userDrawn="1"/>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21" name="Shape 35"/>
            <p:cNvSpPr/>
            <p:nvPr userDrawn="1"/>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22" name="Shape 36"/>
            <p:cNvSpPr/>
            <p:nvPr userDrawn="1"/>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7436" y="6451693"/>
              <a:ext cx="621571" cy="480305"/>
            </a:xfrm>
            <a:prstGeom prst="rect">
              <a:avLst/>
            </a:prstGeom>
            <a:effectLst>
              <a:outerShdw blurRad="50800" dist="38100" dir="2700000" algn="tl" rotWithShape="0">
                <a:prstClr val="black">
                  <a:alpha val="40000"/>
                </a:prstClr>
              </a:outerShdw>
            </a:effectLst>
          </p:spPr>
        </p:pic>
      </p:grpSp>
      <p:sp>
        <p:nvSpPr>
          <p:cNvPr id="2" name="Slide Number Placeholder 1"/>
          <p:cNvSpPr>
            <a:spLocks noGrp="1"/>
          </p:cNvSpPr>
          <p:nvPr>
            <p:ph type="sldNum" sz="quarter" idx="10"/>
          </p:nvPr>
        </p:nvSpPr>
        <p:spPr>
          <a:xfrm>
            <a:off x="194311" y="9322654"/>
            <a:ext cx="485776" cy="535517"/>
          </a:xfrm>
          <a:prstGeom prst="rect">
            <a:avLst/>
          </a:prstGeom>
        </p:spPr>
        <p:txBody>
          <a:bodyPr/>
          <a:lstStyle/>
          <a:p>
            <a:fld id="{9FD13086-80B9-42D1-ADD7-3A89238B0AA3}" type="slidenum">
              <a:rPr lang="en-US" smtClean="0"/>
              <a:t>‹#›</a:t>
            </a:fld>
            <a:endParaRPr lang="en-US"/>
          </a:p>
        </p:txBody>
      </p:sp>
    </p:spTree>
    <p:extLst>
      <p:ext uri="{BB962C8B-B14F-4D97-AF65-F5344CB8AC3E}">
        <p14:creationId xmlns:p14="http://schemas.microsoft.com/office/powerpoint/2010/main" val="2564282338"/>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7679" userDrawn="1">
          <p15:clr>
            <a:srgbClr val="FBAE40"/>
          </p15:clr>
        </p15:guide>
        <p15:guide id="3" pos="481" userDrawn="1">
          <p15:clr>
            <a:srgbClr val="FBAE40"/>
          </p15:clr>
        </p15:guide>
        <p15:guide id="4" orient="horz" pos="240" userDrawn="1">
          <p15:clr>
            <a:srgbClr val="FBAE40"/>
          </p15:clr>
        </p15:guide>
        <p15:guide id="5" pos="14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p:cNvGrpSpPr/>
          <p:nvPr userDrawn="1"/>
        </p:nvGrpSpPr>
        <p:grpSpPr>
          <a:xfrm>
            <a:off x="-3420" y="5"/>
            <a:ext cx="4221093" cy="1210337"/>
            <a:chOff x="-2685" y="-1"/>
            <a:chExt cx="3310661" cy="825230"/>
          </a:xfrm>
        </p:grpSpPr>
        <p:sp>
          <p:nvSpPr>
            <p:cNvPr id="6" name="Shape 34"/>
            <p:cNvSpPr/>
            <p:nvPr userDrawn="1"/>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7" name="Shape 35"/>
            <p:cNvSpPr/>
            <p:nvPr userDrawn="1"/>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8" name="Shape 36"/>
            <p:cNvSpPr/>
            <p:nvPr userDrawn="1"/>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20451" y="263811"/>
            <a:ext cx="1945542" cy="861633"/>
          </a:xfrm>
          <a:prstGeom prst="rect">
            <a:avLst/>
          </a:prstGeom>
        </p:spPr>
      </p:pic>
      <p:sp>
        <p:nvSpPr>
          <p:cNvPr id="16" name="Title 1"/>
          <p:cNvSpPr txBox="1">
            <a:spLocks/>
          </p:cNvSpPr>
          <p:nvPr userDrawn="1"/>
        </p:nvSpPr>
        <p:spPr>
          <a:xfrm>
            <a:off x="485781" y="558802"/>
            <a:ext cx="12834667" cy="1130964"/>
          </a:xfrm>
          <a:prstGeom prst="rect">
            <a:avLst/>
          </a:prstGeom>
        </p:spPr>
        <p:txBody>
          <a:bodyPr vert="horz" lIns="58293" tIns="29146" rIns="58293" bIns="29146" rtlCol="0" anchor="ctr">
            <a:normAutofit/>
          </a:bodyPr>
          <a:lstStyle>
            <a:lvl1pPr algn="l" defTabSz="914400" rtl="0" eaLnBrk="1" latinLnBrk="0" hangingPunct="1">
              <a:lnSpc>
                <a:spcPct val="90000"/>
              </a:lnSpc>
              <a:spcBef>
                <a:spcPct val="0"/>
              </a:spcBef>
              <a:buNone/>
              <a:defRPr sz="4400" b="1" kern="1200">
                <a:solidFill>
                  <a:srgbClr val="2774AE"/>
                </a:solidFill>
                <a:latin typeface="+mj-lt"/>
                <a:ea typeface="+mj-ea"/>
                <a:cs typeface="+mj-cs"/>
              </a:defRPr>
            </a:lvl1pPr>
          </a:lstStyle>
          <a:p>
            <a:r>
              <a:rPr lang="en-US" sz="2550"/>
              <a:t>Picture with Text Slide</a:t>
            </a:r>
          </a:p>
        </p:txBody>
      </p:sp>
      <p:sp>
        <p:nvSpPr>
          <p:cNvPr id="18" name="Content Placeholder 2"/>
          <p:cNvSpPr>
            <a:spLocks noGrp="1"/>
          </p:cNvSpPr>
          <p:nvPr>
            <p:ph idx="1" hasCustomPrompt="1"/>
          </p:nvPr>
        </p:nvSpPr>
        <p:spPr>
          <a:xfrm>
            <a:off x="485784" y="1682335"/>
            <a:ext cx="7286621" cy="7546525"/>
          </a:xfrm>
        </p:spPr>
        <p:txBody>
          <a:bodyPr/>
          <a:lstStyle>
            <a:lvl1pPr marL="0" indent="0">
              <a:buClr>
                <a:srgbClr val="FFB81C"/>
              </a:buClr>
              <a:buNone/>
              <a:defRPr baseline="0">
                <a:solidFill>
                  <a:srgbClr val="2774AE"/>
                </a:solidFill>
              </a:defRPr>
            </a:lvl1pPr>
            <a:lvl2pPr>
              <a:buClr>
                <a:srgbClr val="FFB81C"/>
              </a:buClr>
              <a:defRPr baseline="0">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Insert description here</a:t>
            </a:r>
          </a:p>
        </p:txBody>
      </p:sp>
      <p:grpSp>
        <p:nvGrpSpPr>
          <p:cNvPr id="17" name="Group 16"/>
          <p:cNvGrpSpPr/>
          <p:nvPr userDrawn="1"/>
        </p:nvGrpSpPr>
        <p:grpSpPr>
          <a:xfrm>
            <a:off x="13041633" y="8639278"/>
            <a:ext cx="2503172" cy="1527655"/>
            <a:chOff x="10228731" y="5890415"/>
            <a:chExt cx="1963272" cy="1041583"/>
          </a:xfrm>
        </p:grpSpPr>
        <p:sp>
          <p:nvSpPr>
            <p:cNvPr id="19" name="Shape 34"/>
            <p:cNvSpPr/>
            <p:nvPr userDrawn="1"/>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20" name="Shape 35"/>
            <p:cNvSpPr/>
            <p:nvPr userDrawn="1"/>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21" name="Shape 36"/>
            <p:cNvSpPr/>
            <p:nvPr userDrawn="1"/>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7436" y="6451693"/>
              <a:ext cx="621571" cy="480305"/>
            </a:xfrm>
            <a:prstGeom prst="rect">
              <a:avLst/>
            </a:prstGeom>
            <a:effectLst>
              <a:outerShdw blurRad="50800" dist="38100" dir="2700000" algn="tl" rotWithShape="0">
                <a:prstClr val="black">
                  <a:alpha val="40000"/>
                </a:prstClr>
              </a:outerShdw>
            </a:effectLst>
          </p:spPr>
        </p:pic>
      </p:grpSp>
      <p:sp>
        <p:nvSpPr>
          <p:cNvPr id="2" name="Slide Number Placeholder 1"/>
          <p:cNvSpPr>
            <a:spLocks noGrp="1"/>
          </p:cNvSpPr>
          <p:nvPr>
            <p:ph type="sldNum" sz="quarter" idx="10"/>
          </p:nvPr>
        </p:nvSpPr>
        <p:spPr>
          <a:xfrm>
            <a:off x="194311" y="9322654"/>
            <a:ext cx="485776" cy="535517"/>
          </a:xfrm>
          <a:prstGeom prst="rect">
            <a:avLst/>
          </a:prstGeom>
        </p:spPr>
        <p:txBody>
          <a:bodyPr/>
          <a:lstStyle/>
          <a:p>
            <a:fld id="{9FD13086-80B9-42D1-ADD7-3A89238B0AA3}" type="slidenum">
              <a:rPr lang="en-US" smtClean="0"/>
              <a:t>‹#›</a:t>
            </a:fld>
            <a:endParaRPr lang="en-US"/>
          </a:p>
        </p:txBody>
      </p:sp>
      <p:sp>
        <p:nvSpPr>
          <p:cNvPr id="15" name="Content Placeholder 2"/>
          <p:cNvSpPr>
            <a:spLocks noGrp="1"/>
          </p:cNvSpPr>
          <p:nvPr>
            <p:ph idx="11" hasCustomPrompt="1"/>
          </p:nvPr>
        </p:nvSpPr>
        <p:spPr>
          <a:xfrm>
            <a:off x="7772404" y="1682335"/>
            <a:ext cx="7189470" cy="7546525"/>
          </a:xfrm>
        </p:spPr>
        <p:txBody>
          <a:bodyPr/>
          <a:lstStyle>
            <a:lvl1pPr marL="0" indent="0">
              <a:buClr>
                <a:srgbClr val="FFB81C"/>
              </a:buClr>
              <a:buNone/>
              <a:defRPr baseline="0">
                <a:solidFill>
                  <a:srgbClr val="2774AE"/>
                </a:solidFill>
              </a:defRPr>
            </a:lvl1pPr>
            <a:lvl2pPr>
              <a:buClr>
                <a:srgbClr val="FFB81C"/>
              </a:buClr>
              <a:defRPr baseline="0">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Place picture here</a:t>
            </a:r>
          </a:p>
        </p:txBody>
      </p:sp>
    </p:spTree>
    <p:extLst>
      <p:ext uri="{BB962C8B-B14F-4D97-AF65-F5344CB8AC3E}">
        <p14:creationId xmlns:p14="http://schemas.microsoft.com/office/powerpoint/2010/main" val="33026965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79" userDrawn="1">
          <p15:clr>
            <a:srgbClr val="FBAE40"/>
          </p15:clr>
        </p15:guide>
        <p15:guide id="3" orient="horz" pos="240" userDrawn="1">
          <p15:clr>
            <a:srgbClr val="FBAE40"/>
          </p15:clr>
        </p15:guide>
        <p15:guide id="4" orient="horz" pos="7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1_Subtitle">
    <p:spTree>
      <p:nvGrpSpPr>
        <p:cNvPr id="1" name="Shape 14"/>
        <p:cNvGrpSpPr/>
        <p:nvPr/>
      </p:nvGrpSpPr>
      <p:grpSpPr>
        <a:xfrm>
          <a:off x="0" y="0"/>
          <a:ext cx="0" cy="0"/>
          <a:chOff x="0" y="0"/>
          <a:chExt cx="0" cy="0"/>
        </a:xfrm>
      </p:grpSpPr>
      <p:sp>
        <p:nvSpPr>
          <p:cNvPr id="15" name="Shape 15"/>
          <p:cNvSpPr/>
          <p:nvPr userDrawn="1"/>
        </p:nvSpPr>
        <p:spPr>
          <a:xfrm flipH="1">
            <a:off x="2" y="589749"/>
            <a:ext cx="15565329" cy="8793641"/>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2774AE"/>
          </a:solidFill>
          <a:ln>
            <a:noFill/>
          </a:ln>
        </p:spPr>
      </p:sp>
      <p:sp>
        <p:nvSpPr>
          <p:cNvPr id="16" name="Shape 16"/>
          <p:cNvSpPr/>
          <p:nvPr userDrawn="1"/>
        </p:nvSpPr>
        <p:spPr>
          <a:xfrm>
            <a:off x="-10025" y="1474394"/>
            <a:ext cx="15575359" cy="7372053"/>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FFB81C">
              <a:alpha val="73000"/>
            </a:srgbClr>
          </a:solidFill>
          <a:ln>
            <a:noFill/>
          </a:ln>
        </p:spPr>
      </p:sp>
      <p:sp>
        <p:nvSpPr>
          <p:cNvPr id="17" name="Shape 17"/>
          <p:cNvSpPr/>
          <p:nvPr userDrawn="1"/>
        </p:nvSpPr>
        <p:spPr>
          <a:xfrm>
            <a:off x="-10029" y="2642158"/>
            <a:ext cx="15575360" cy="564972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3CB4E5">
              <a:alpha val="83000"/>
            </a:srgbClr>
          </a:solidFill>
          <a:ln>
            <a:noFill/>
          </a:ln>
        </p:spPr>
      </p:sp>
      <p:sp>
        <p:nvSpPr>
          <p:cNvPr id="18" name="Shape 18"/>
          <p:cNvSpPr txBox="1">
            <a:spLocks noGrp="1"/>
          </p:cNvSpPr>
          <p:nvPr>
            <p:ph type="ctrTitle"/>
          </p:nvPr>
        </p:nvSpPr>
        <p:spPr>
          <a:xfrm>
            <a:off x="3086395" y="3990411"/>
            <a:ext cx="9372270" cy="2268053"/>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060">
                <a:latin typeface="+mj-lt"/>
              </a:defRPr>
            </a:lvl1pPr>
            <a:lvl2pPr lvl="1" algn="ctr" rtl="0">
              <a:spcBef>
                <a:spcPts val="0"/>
              </a:spcBef>
              <a:spcAft>
                <a:spcPts val="0"/>
              </a:spcAft>
              <a:buSzPts val="3600"/>
              <a:buNone/>
              <a:defRPr sz="3060"/>
            </a:lvl2pPr>
            <a:lvl3pPr lvl="2" algn="ctr" rtl="0">
              <a:spcBef>
                <a:spcPts val="0"/>
              </a:spcBef>
              <a:spcAft>
                <a:spcPts val="0"/>
              </a:spcAft>
              <a:buSzPts val="3600"/>
              <a:buNone/>
              <a:defRPr sz="3060"/>
            </a:lvl3pPr>
            <a:lvl4pPr lvl="3" algn="ctr" rtl="0">
              <a:spcBef>
                <a:spcPts val="0"/>
              </a:spcBef>
              <a:spcAft>
                <a:spcPts val="0"/>
              </a:spcAft>
              <a:buSzPts val="3600"/>
              <a:buNone/>
              <a:defRPr sz="3060"/>
            </a:lvl4pPr>
            <a:lvl5pPr lvl="4" algn="ctr" rtl="0">
              <a:spcBef>
                <a:spcPts val="0"/>
              </a:spcBef>
              <a:spcAft>
                <a:spcPts val="0"/>
              </a:spcAft>
              <a:buSzPts val="3600"/>
              <a:buNone/>
              <a:defRPr sz="3060"/>
            </a:lvl5pPr>
            <a:lvl6pPr lvl="5" algn="ctr" rtl="0">
              <a:spcBef>
                <a:spcPts val="0"/>
              </a:spcBef>
              <a:spcAft>
                <a:spcPts val="0"/>
              </a:spcAft>
              <a:buSzPts val="3600"/>
              <a:buNone/>
              <a:defRPr sz="3060"/>
            </a:lvl6pPr>
            <a:lvl7pPr lvl="6" algn="ctr" rtl="0">
              <a:spcBef>
                <a:spcPts val="0"/>
              </a:spcBef>
              <a:spcAft>
                <a:spcPts val="0"/>
              </a:spcAft>
              <a:buSzPts val="3600"/>
              <a:buNone/>
              <a:defRPr sz="3060"/>
            </a:lvl7pPr>
            <a:lvl8pPr lvl="7" algn="ctr" rtl="0">
              <a:spcBef>
                <a:spcPts val="0"/>
              </a:spcBef>
              <a:spcAft>
                <a:spcPts val="0"/>
              </a:spcAft>
              <a:buSzPts val="3600"/>
              <a:buNone/>
              <a:defRPr sz="3060"/>
            </a:lvl8pPr>
            <a:lvl9pPr lvl="8" algn="ctr" rtl="0">
              <a:spcBef>
                <a:spcPts val="0"/>
              </a:spcBef>
              <a:spcAft>
                <a:spcPts val="0"/>
              </a:spcAft>
              <a:buSzPts val="3600"/>
              <a:buNone/>
              <a:defRPr sz="3060"/>
            </a:lvl9pPr>
          </a:lstStyle>
          <a:p>
            <a:r>
              <a:rPr lang="en-US"/>
              <a:t>Click to edit Master title style</a:t>
            </a:r>
            <a:endParaRPr/>
          </a:p>
        </p:txBody>
      </p:sp>
      <p:sp>
        <p:nvSpPr>
          <p:cNvPr id="19" name="Shape 19"/>
          <p:cNvSpPr txBox="1">
            <a:spLocks noGrp="1"/>
          </p:cNvSpPr>
          <p:nvPr>
            <p:ph type="subTitle" idx="1"/>
          </p:nvPr>
        </p:nvSpPr>
        <p:spPr>
          <a:xfrm>
            <a:off x="3086139" y="6000915"/>
            <a:ext cx="9372270" cy="153472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530" b="1">
                <a:solidFill>
                  <a:schemeClr val="bg1"/>
                </a:solidFill>
                <a:latin typeface="+mj-lt"/>
              </a:defRPr>
            </a:lvl1pPr>
            <a:lvl2pPr lvl="1" algn="ctr" rtl="0">
              <a:spcBef>
                <a:spcPts val="0"/>
              </a:spcBef>
              <a:spcAft>
                <a:spcPts val="0"/>
              </a:spcAft>
              <a:buClr>
                <a:srgbClr val="004C52"/>
              </a:buClr>
              <a:buSzPts val="1800"/>
              <a:buNone/>
              <a:defRPr sz="1530" b="1"/>
            </a:lvl2pPr>
            <a:lvl3pPr lvl="2" algn="ctr" rtl="0">
              <a:spcBef>
                <a:spcPts val="0"/>
              </a:spcBef>
              <a:spcAft>
                <a:spcPts val="0"/>
              </a:spcAft>
              <a:buClr>
                <a:srgbClr val="004C52"/>
              </a:buClr>
              <a:buSzPts val="1800"/>
              <a:buNone/>
              <a:defRPr sz="1530" b="1"/>
            </a:lvl3pPr>
            <a:lvl4pPr lvl="3" algn="ctr" rtl="0">
              <a:spcBef>
                <a:spcPts val="0"/>
              </a:spcBef>
              <a:spcAft>
                <a:spcPts val="0"/>
              </a:spcAft>
              <a:buSzPts val="1800"/>
              <a:buNone/>
              <a:defRPr sz="1530" b="1"/>
            </a:lvl4pPr>
            <a:lvl5pPr lvl="4" algn="ctr" rtl="0">
              <a:spcBef>
                <a:spcPts val="0"/>
              </a:spcBef>
              <a:spcAft>
                <a:spcPts val="0"/>
              </a:spcAft>
              <a:buSzPts val="1800"/>
              <a:buNone/>
              <a:defRPr sz="1530" b="1"/>
            </a:lvl5pPr>
            <a:lvl6pPr lvl="5" algn="ctr" rtl="0">
              <a:spcBef>
                <a:spcPts val="0"/>
              </a:spcBef>
              <a:spcAft>
                <a:spcPts val="0"/>
              </a:spcAft>
              <a:buSzPts val="1800"/>
              <a:buNone/>
              <a:defRPr sz="1530" b="1"/>
            </a:lvl6pPr>
            <a:lvl7pPr lvl="6" algn="ctr" rtl="0">
              <a:spcBef>
                <a:spcPts val="0"/>
              </a:spcBef>
              <a:spcAft>
                <a:spcPts val="0"/>
              </a:spcAft>
              <a:buSzPts val="1800"/>
              <a:buNone/>
              <a:defRPr sz="1530" b="1"/>
            </a:lvl7pPr>
            <a:lvl8pPr lvl="7" algn="ctr" rtl="0">
              <a:spcBef>
                <a:spcPts val="0"/>
              </a:spcBef>
              <a:spcAft>
                <a:spcPts val="0"/>
              </a:spcAft>
              <a:buSzPts val="1800"/>
              <a:buNone/>
              <a:defRPr sz="1530" b="1"/>
            </a:lvl8pPr>
            <a:lvl9pPr lvl="8" algn="ctr" rtl="0">
              <a:spcBef>
                <a:spcPts val="0"/>
              </a:spcBef>
              <a:spcAft>
                <a:spcPts val="0"/>
              </a:spcAft>
              <a:buSzPts val="1800"/>
              <a:buNone/>
              <a:defRPr sz="1530" b="1"/>
            </a:lvl9pPr>
          </a:lstStyle>
          <a:p>
            <a:r>
              <a:rPr lang="en-US"/>
              <a:t>Click to edit Master subtitle style</a:t>
            </a: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56658" y="317691"/>
            <a:ext cx="2594057" cy="114884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52703" y="8618130"/>
            <a:ext cx="2198011" cy="1161860"/>
          </a:xfrm>
          <a:prstGeom prst="rect">
            <a:avLst/>
          </a:prstGeom>
        </p:spPr>
      </p:pic>
    </p:spTree>
    <p:extLst>
      <p:ext uri="{BB962C8B-B14F-4D97-AF65-F5344CB8AC3E}">
        <p14:creationId xmlns:p14="http://schemas.microsoft.com/office/powerpoint/2010/main" val="14273288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Shape 10"/>
          <p:cNvSpPr/>
          <p:nvPr/>
        </p:nvSpPr>
        <p:spPr>
          <a:xfrm flipH="1">
            <a:off x="-12142" y="1117604"/>
            <a:ext cx="15565207" cy="8788155"/>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chemeClr val="accent6"/>
          </a:solidFill>
          <a:ln>
            <a:noFill/>
          </a:ln>
        </p:spPr>
        <p:txBody>
          <a:bodyPr/>
          <a:lstStyle/>
          <a:p>
            <a:pPr marL="0" marR="0" lvl="0" indent="0" algn="l" defTabSz="437181"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Univers Light"/>
              <a:ea typeface="+mn-ea"/>
              <a:cs typeface="+mn-cs"/>
            </a:endParaRPr>
          </a:p>
        </p:txBody>
      </p:sp>
      <p:sp>
        <p:nvSpPr>
          <p:cNvPr id="3" name="Subtitle 2"/>
          <p:cNvSpPr>
            <a:spLocks noGrp="1"/>
          </p:cNvSpPr>
          <p:nvPr>
            <p:ph type="subTitle" idx="1"/>
          </p:nvPr>
        </p:nvSpPr>
        <p:spPr>
          <a:xfrm>
            <a:off x="1943100" y="5282993"/>
            <a:ext cx="11658600" cy="2428452"/>
          </a:xfrm>
        </p:spPr>
        <p:txBody>
          <a:bodyPr/>
          <a:lstStyle>
            <a:lvl1pPr marL="0" indent="0" algn="ctr">
              <a:buNone/>
              <a:defRPr sz="1148"/>
            </a:lvl1pPr>
            <a:lvl2pPr marL="218586" indent="0" algn="ctr">
              <a:buNone/>
              <a:defRPr sz="956"/>
            </a:lvl2pPr>
            <a:lvl3pPr marL="437173" indent="0" algn="ctr">
              <a:buNone/>
              <a:defRPr sz="861"/>
            </a:lvl3pPr>
            <a:lvl4pPr marL="655758" indent="0" algn="ctr">
              <a:buNone/>
              <a:defRPr sz="765"/>
            </a:lvl4pPr>
            <a:lvl5pPr marL="874344" indent="0" algn="ctr">
              <a:buNone/>
              <a:defRPr sz="765"/>
            </a:lvl5pPr>
            <a:lvl6pPr marL="1092931" indent="0" algn="ctr">
              <a:buNone/>
              <a:defRPr sz="765"/>
            </a:lvl6pPr>
            <a:lvl7pPr marL="1311516" indent="0" algn="ctr">
              <a:buNone/>
              <a:defRPr sz="765"/>
            </a:lvl7pPr>
            <a:lvl8pPr marL="1530102" indent="0" algn="ctr">
              <a:buNone/>
              <a:defRPr sz="765"/>
            </a:lvl8pPr>
            <a:lvl9pPr marL="1748688" indent="0" algn="ctr">
              <a:buNone/>
              <a:defRPr sz="765"/>
            </a:lvl9pPr>
          </a:lstStyle>
          <a:p>
            <a:r>
              <a:rPr lang="en-US"/>
              <a:t>Click to edit Master subtitle style</a:t>
            </a:r>
          </a:p>
        </p:txBody>
      </p:sp>
      <p:sp>
        <p:nvSpPr>
          <p:cNvPr id="14" name="Shape 11"/>
          <p:cNvSpPr/>
          <p:nvPr/>
        </p:nvSpPr>
        <p:spPr>
          <a:xfrm>
            <a:off x="3" y="1789931"/>
            <a:ext cx="15540918" cy="7360495"/>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chemeClr val="accent2"/>
          </a:solidFill>
          <a:ln>
            <a:noFill/>
          </a:ln>
        </p:spPr>
        <p:txBody>
          <a:bodyPr/>
          <a:lstStyle/>
          <a:p>
            <a:pPr marL="0" marR="0" lvl="0" indent="0" algn="l" defTabSz="437181"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Univers Light"/>
              <a:ea typeface="+mn-ea"/>
              <a:cs typeface="+mn-cs"/>
            </a:endParaRPr>
          </a:p>
        </p:txBody>
      </p:sp>
      <p:sp>
        <p:nvSpPr>
          <p:cNvPr id="15" name="Shape 12"/>
          <p:cNvSpPr/>
          <p:nvPr/>
        </p:nvSpPr>
        <p:spPr>
          <a:xfrm>
            <a:off x="-12146" y="2656911"/>
            <a:ext cx="15565207" cy="56115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0070C0"/>
          </a:solidFill>
          <a:ln>
            <a:noFill/>
          </a:ln>
        </p:spPr>
        <p:txBody>
          <a:bodyPr/>
          <a:lstStyle/>
          <a:p>
            <a:pPr marL="0" marR="0" lvl="0" indent="0" algn="l" defTabSz="437181"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Univers Light"/>
              <a:ea typeface="+mn-ea"/>
              <a:cs typeface="+mn-cs"/>
            </a:endParaRPr>
          </a:p>
        </p:txBody>
      </p:sp>
      <p:sp>
        <p:nvSpPr>
          <p:cNvPr id="2" name="Title 1"/>
          <p:cNvSpPr>
            <a:spLocks noGrp="1"/>
          </p:cNvSpPr>
          <p:nvPr>
            <p:ph type="ctrTitle" hasCustomPrompt="1"/>
          </p:nvPr>
        </p:nvSpPr>
        <p:spPr>
          <a:xfrm>
            <a:off x="1943100" y="2829627"/>
            <a:ext cx="11658600" cy="2318329"/>
          </a:xfrm>
        </p:spPr>
        <p:txBody>
          <a:bodyPr anchor="ctr">
            <a:normAutofit/>
          </a:bodyPr>
          <a:lstStyle>
            <a:lvl1pPr algn="ctr">
              <a:defRPr sz="2295" b="0">
                <a:solidFill>
                  <a:schemeClr val="bg1"/>
                </a:solidFill>
                <a:latin typeface="Univers" panose="020B0503020202020204" pitchFamily="34" charset="0"/>
              </a:defRPr>
            </a:lvl1pPr>
          </a:lstStyle>
          <a:p>
            <a:r>
              <a:rPr lang="en-US"/>
              <a:t>Presentation Title</a:t>
            </a:r>
          </a:p>
        </p:txBody>
      </p:sp>
      <p:sp>
        <p:nvSpPr>
          <p:cNvPr id="7" name="Text Placeholder 6">
            <a:extLst>
              <a:ext uri="{FF2B5EF4-FFF2-40B4-BE49-F238E27FC236}">
                <a16:creationId xmlns:a16="http://schemas.microsoft.com/office/drawing/2014/main" id="{435E2715-FDCB-4AFC-8FA9-43650F0CBA97}"/>
              </a:ext>
            </a:extLst>
          </p:cNvPr>
          <p:cNvSpPr>
            <a:spLocks noGrp="1"/>
          </p:cNvSpPr>
          <p:nvPr>
            <p:ph type="body" sz="quarter" idx="10" hasCustomPrompt="1"/>
          </p:nvPr>
        </p:nvSpPr>
        <p:spPr>
          <a:xfrm>
            <a:off x="1934837" y="4603727"/>
            <a:ext cx="11658600" cy="2067560"/>
          </a:xfrm>
        </p:spPr>
        <p:txBody>
          <a:bodyPr anchor="ctr">
            <a:normAutofit/>
          </a:bodyPr>
          <a:lstStyle>
            <a:lvl1pPr marL="0" indent="0" algn="ctr">
              <a:buNone/>
              <a:defRPr sz="1721">
                <a:solidFill>
                  <a:schemeClr val="bg1"/>
                </a:solidFill>
                <a:latin typeface="Univers Light" panose="020B0403020202020204" pitchFamily="34" charset="0"/>
              </a:defRPr>
            </a:lvl1pPr>
            <a:lvl5pPr>
              <a:defRPr/>
            </a:lvl5pPr>
          </a:lstStyle>
          <a:p>
            <a:pPr lvl="0"/>
            <a:r>
              <a:rPr lang="en-US"/>
              <a:t>Subtitle</a:t>
            </a:r>
          </a:p>
        </p:txBody>
      </p:sp>
      <p:pic>
        <p:nvPicPr>
          <p:cNvPr id="8" name="Picture 7" descr="A picture containing drawing&#10;&#10;Description automatically generated">
            <a:extLst>
              <a:ext uri="{FF2B5EF4-FFF2-40B4-BE49-F238E27FC236}">
                <a16:creationId xmlns:a16="http://schemas.microsoft.com/office/drawing/2014/main" id="{77744FB1-07CB-4D00-8112-A9463DC43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1" y="115617"/>
            <a:ext cx="2485502" cy="102750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9D487102-C107-4E28-9CA5-A89BBCABF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8777" y="267365"/>
            <a:ext cx="2234566" cy="610061"/>
          </a:xfrm>
          <a:prstGeom prst="rect">
            <a:avLst/>
          </a:prstGeom>
        </p:spPr>
      </p:pic>
      <p:pic>
        <p:nvPicPr>
          <p:cNvPr id="11" name="Picture 10">
            <a:extLst>
              <a:ext uri="{FF2B5EF4-FFF2-40B4-BE49-F238E27FC236}">
                <a16:creationId xmlns:a16="http://schemas.microsoft.com/office/drawing/2014/main" id="{1FFFD38D-95A1-440E-8645-775C1502A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83109" y="-1943329"/>
            <a:ext cx="9441658" cy="11864231"/>
          </a:xfrm>
          <a:prstGeom prst="rect">
            <a:avLst/>
          </a:prstGeom>
        </p:spPr>
      </p:pic>
    </p:spTree>
    <p:extLst>
      <p:ext uri="{BB962C8B-B14F-4D97-AF65-F5344CB8AC3E}">
        <p14:creationId xmlns:p14="http://schemas.microsoft.com/office/powerpoint/2010/main" val="118531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C5F3-45A5-447A-BD9E-5817243BB3FA}"/>
              </a:ext>
            </a:extLst>
          </p:cNvPr>
          <p:cNvSpPr>
            <a:spLocks noGrp="1"/>
          </p:cNvSpPr>
          <p:nvPr>
            <p:ph type="ctrTitle"/>
          </p:nvPr>
        </p:nvSpPr>
        <p:spPr>
          <a:xfrm>
            <a:off x="1943100" y="1646136"/>
            <a:ext cx="11658600" cy="3501813"/>
          </a:xfrm>
        </p:spPr>
        <p:txBody>
          <a:bodyPr anchor="b"/>
          <a:lstStyle>
            <a:lvl1pPr algn="ctr">
              <a:defRPr sz="2869"/>
            </a:lvl1pPr>
          </a:lstStyle>
          <a:p>
            <a:r>
              <a:rPr lang="en-US"/>
              <a:t>Click to edit Master title style</a:t>
            </a:r>
          </a:p>
        </p:txBody>
      </p:sp>
      <p:sp>
        <p:nvSpPr>
          <p:cNvPr id="3" name="Subtitle 2">
            <a:extLst>
              <a:ext uri="{FF2B5EF4-FFF2-40B4-BE49-F238E27FC236}">
                <a16:creationId xmlns:a16="http://schemas.microsoft.com/office/drawing/2014/main" id="{411694DC-FE50-4B6F-8E56-7CE982530AE5}"/>
              </a:ext>
            </a:extLst>
          </p:cNvPr>
          <p:cNvSpPr>
            <a:spLocks noGrp="1"/>
          </p:cNvSpPr>
          <p:nvPr>
            <p:ph type="subTitle" idx="1"/>
          </p:nvPr>
        </p:nvSpPr>
        <p:spPr>
          <a:xfrm>
            <a:off x="1943100" y="5282990"/>
            <a:ext cx="11658600" cy="2428451"/>
          </a:xfrm>
        </p:spPr>
        <p:txBody>
          <a:bodyPr/>
          <a:lstStyle>
            <a:lvl1pPr marL="0" indent="0" algn="ctr">
              <a:buNone/>
              <a:defRPr sz="1148"/>
            </a:lvl1pPr>
            <a:lvl2pPr marL="218590" indent="0" algn="ctr">
              <a:buNone/>
              <a:defRPr sz="956"/>
            </a:lvl2pPr>
            <a:lvl3pPr marL="437181" indent="0" algn="ctr">
              <a:buNone/>
              <a:defRPr sz="861"/>
            </a:lvl3pPr>
            <a:lvl4pPr marL="655770" indent="0" algn="ctr">
              <a:buNone/>
              <a:defRPr sz="765"/>
            </a:lvl4pPr>
            <a:lvl5pPr marL="874361" indent="0" algn="ctr">
              <a:buNone/>
              <a:defRPr sz="765"/>
            </a:lvl5pPr>
            <a:lvl6pPr marL="1092950" indent="0" algn="ctr">
              <a:buNone/>
              <a:defRPr sz="765"/>
            </a:lvl6pPr>
            <a:lvl7pPr marL="1311541" indent="0" algn="ctr">
              <a:buNone/>
              <a:defRPr sz="765"/>
            </a:lvl7pPr>
            <a:lvl8pPr marL="1530130" indent="0" algn="ctr">
              <a:buNone/>
              <a:defRPr sz="765"/>
            </a:lvl8pPr>
            <a:lvl9pPr marL="1748721" indent="0" algn="ctr">
              <a:buNone/>
              <a:defRPr sz="765"/>
            </a:lvl9pPr>
          </a:lstStyle>
          <a:p>
            <a:r>
              <a:rPr lang="en-US"/>
              <a:t>Click to edit Master subtitle style</a:t>
            </a:r>
          </a:p>
        </p:txBody>
      </p:sp>
      <p:sp>
        <p:nvSpPr>
          <p:cNvPr id="4" name="Date Placeholder 3">
            <a:extLst>
              <a:ext uri="{FF2B5EF4-FFF2-40B4-BE49-F238E27FC236}">
                <a16:creationId xmlns:a16="http://schemas.microsoft.com/office/drawing/2014/main" id="{05CA20CB-C682-4FF1-AFB4-840CD0E84A18}"/>
              </a:ext>
            </a:extLst>
          </p:cNvPr>
          <p:cNvSpPr>
            <a:spLocks noGrp="1"/>
          </p:cNvSpPr>
          <p:nvPr>
            <p:ph type="dt" sz="half" idx="10"/>
          </p:nvPr>
        </p:nvSpPr>
        <p:spPr/>
        <p:txBody>
          <a:bodyPr/>
          <a:lstStyle/>
          <a:p>
            <a:fld id="{1D8BD707-D9CF-40AE-B4C6-C98DA3205C09}" type="datetimeFigureOut">
              <a:rPr lang="en-US" smtClean="0"/>
              <a:t>1/30/24</a:t>
            </a:fld>
            <a:endParaRPr lang="en-US"/>
          </a:p>
        </p:txBody>
      </p:sp>
      <p:sp>
        <p:nvSpPr>
          <p:cNvPr id="5" name="Footer Placeholder 4">
            <a:extLst>
              <a:ext uri="{FF2B5EF4-FFF2-40B4-BE49-F238E27FC236}">
                <a16:creationId xmlns:a16="http://schemas.microsoft.com/office/drawing/2014/main" id="{409FD090-37E2-43A0-B6F2-7D45C56AF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A2C3D-F517-498A-ADD7-6BDBD3CB8A84}"/>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5065705B-245A-4CFF-8178-64815B9EE57D}"/>
              </a:ext>
            </a:extLst>
          </p:cNvPr>
          <p:cNvPicPr>
            <a:picLocks noChangeAspect="1"/>
          </p:cNvPicPr>
          <p:nvPr/>
        </p:nvPicPr>
        <p:blipFill>
          <a:blip r:embed="rId2"/>
          <a:stretch>
            <a:fillRect/>
          </a:stretch>
        </p:blipFill>
        <p:spPr>
          <a:xfrm>
            <a:off x="142473" y="9136156"/>
            <a:ext cx="2230886" cy="922246"/>
          </a:xfrm>
          <a:prstGeom prst="rect">
            <a:avLst/>
          </a:prstGeom>
        </p:spPr>
      </p:pic>
      <p:grpSp>
        <p:nvGrpSpPr>
          <p:cNvPr id="8" name="Group 7">
            <a:extLst>
              <a:ext uri="{FF2B5EF4-FFF2-40B4-BE49-F238E27FC236}">
                <a16:creationId xmlns:a16="http://schemas.microsoft.com/office/drawing/2014/main" id="{10827B4D-96AB-40CA-B0B7-D28637CB5862}"/>
              </a:ext>
            </a:extLst>
          </p:cNvPr>
          <p:cNvGrpSpPr/>
          <p:nvPr/>
        </p:nvGrpSpPr>
        <p:grpSpPr>
          <a:xfrm>
            <a:off x="-4555" y="-25805"/>
            <a:ext cx="1309214" cy="1607660"/>
            <a:chOff x="-2685" y="-1"/>
            <a:chExt cx="3310661" cy="825230"/>
          </a:xfrm>
        </p:grpSpPr>
        <p:sp>
          <p:nvSpPr>
            <p:cNvPr id="9" name="Shape 34">
              <a:extLst>
                <a:ext uri="{FF2B5EF4-FFF2-40B4-BE49-F238E27FC236}">
                  <a16:creationId xmlns:a16="http://schemas.microsoft.com/office/drawing/2014/main" id="{EA2C49A2-4313-441D-BCC4-19D43C4CA3E6}"/>
                </a:ext>
              </a:extLst>
            </p:cNvPr>
            <p:cNvSpPr/>
            <p:nvPr/>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0" name="Shape 35">
              <a:extLst>
                <a:ext uri="{FF2B5EF4-FFF2-40B4-BE49-F238E27FC236}">
                  <a16:creationId xmlns:a16="http://schemas.microsoft.com/office/drawing/2014/main" id="{665AA77B-6F0B-4BBF-AF10-F22A16E95CFD}"/>
                </a:ext>
              </a:extLst>
            </p:cNvPr>
            <p:cNvSpPr/>
            <p:nvPr/>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1" name="Shape 36">
              <a:extLst>
                <a:ext uri="{FF2B5EF4-FFF2-40B4-BE49-F238E27FC236}">
                  <a16:creationId xmlns:a16="http://schemas.microsoft.com/office/drawing/2014/main" id="{8CC29666-B20A-4A8A-BA13-34965EB11DFE}"/>
                </a:ext>
              </a:extLst>
            </p:cNvPr>
            <p:cNvSpPr/>
            <p:nvPr/>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12" name="Group 11">
            <a:extLst>
              <a:ext uri="{FF2B5EF4-FFF2-40B4-BE49-F238E27FC236}">
                <a16:creationId xmlns:a16="http://schemas.microsoft.com/office/drawing/2014/main" id="{2F64432D-2805-4F06-9729-32E3F64D39C4}"/>
              </a:ext>
            </a:extLst>
          </p:cNvPr>
          <p:cNvGrpSpPr/>
          <p:nvPr/>
        </p:nvGrpSpPr>
        <p:grpSpPr>
          <a:xfrm>
            <a:off x="13206554" y="9028307"/>
            <a:ext cx="2338254" cy="1067006"/>
            <a:chOff x="10228731" y="5890415"/>
            <a:chExt cx="1963272" cy="977635"/>
          </a:xfrm>
        </p:grpSpPr>
        <p:sp>
          <p:nvSpPr>
            <p:cNvPr id="13" name="Shape 34">
              <a:extLst>
                <a:ext uri="{FF2B5EF4-FFF2-40B4-BE49-F238E27FC236}">
                  <a16:creationId xmlns:a16="http://schemas.microsoft.com/office/drawing/2014/main" id="{295C337F-14C9-45B4-A5E1-342F0E2EAC4C}"/>
                </a:ext>
              </a:extLst>
            </p:cNvPr>
            <p:cNvSpPr/>
            <p:nvPr/>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4" name="Shape 35">
              <a:extLst>
                <a:ext uri="{FF2B5EF4-FFF2-40B4-BE49-F238E27FC236}">
                  <a16:creationId xmlns:a16="http://schemas.microsoft.com/office/drawing/2014/main" id="{C6C1F503-E0C8-4EA6-8A18-CFD428D695FC}"/>
                </a:ext>
              </a:extLst>
            </p:cNvPr>
            <p:cNvSpPr/>
            <p:nvPr/>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5" name="Shape 36">
              <a:extLst>
                <a:ext uri="{FF2B5EF4-FFF2-40B4-BE49-F238E27FC236}">
                  <a16:creationId xmlns:a16="http://schemas.microsoft.com/office/drawing/2014/main" id="{C7813A31-8A58-44FB-BF24-B74C91783CDC}"/>
                </a:ext>
              </a:extLst>
            </p:cNvPr>
            <p:cNvSpPr/>
            <p:nvPr/>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spTree>
    <p:extLst>
      <p:ext uri="{BB962C8B-B14F-4D97-AF65-F5344CB8AC3E}">
        <p14:creationId xmlns:p14="http://schemas.microsoft.com/office/powerpoint/2010/main" val="108583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t>1/30/24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9" name="Title 1"/>
          <p:cNvSpPr>
            <a:spLocks noGrp="1"/>
          </p:cNvSpPr>
          <p:nvPr>
            <p:ph type="title" hasCustomPrompt="1"/>
          </p:nvPr>
        </p:nvSpPr>
        <p:spPr>
          <a:xfrm>
            <a:off x="11140440" y="400489"/>
            <a:ext cx="3627120" cy="1704339"/>
          </a:xfrm>
          <a:prstGeom prst="rect">
            <a:avLst/>
          </a:prstGeom>
        </p:spPr>
        <p:txBody>
          <a:bodyPr anchor="b"/>
          <a:lstStyle>
            <a:lvl1pPr algn="l">
              <a:defRPr sz="1275" b="1">
                <a:solidFill>
                  <a:srgbClr val="FFFFFF"/>
                </a:solidFill>
              </a:defRPr>
            </a:lvl1pPr>
          </a:lstStyle>
          <a:p>
            <a:r>
              <a:rPr lang="en-US" err="1"/>
              <a:t>Clic</a:t>
            </a:r>
            <a:r>
              <a:rPr lang="en-US"/>
              <a:t> to edit Master title style</a:t>
            </a:r>
          </a:p>
        </p:txBody>
      </p:sp>
      <p:sp>
        <p:nvSpPr>
          <p:cNvPr id="10" name="Content Placeholder 2"/>
          <p:cNvSpPr>
            <a:spLocks noGrp="1"/>
          </p:cNvSpPr>
          <p:nvPr>
            <p:ph idx="1"/>
          </p:nvPr>
        </p:nvSpPr>
        <p:spPr>
          <a:xfrm>
            <a:off x="1138873" y="441274"/>
            <a:ext cx="8689976" cy="8583788"/>
          </a:xfrm>
          <a:prstGeom prst="rect">
            <a:avLst/>
          </a:prstGeom>
        </p:spPr>
        <p:txBody>
          <a:bodyPr/>
          <a:lstStyle>
            <a:lvl1pPr>
              <a:defRPr sz="2040">
                <a:solidFill>
                  <a:srgbClr val="FFFFFF"/>
                </a:solidFill>
              </a:defRPr>
            </a:lvl1pPr>
            <a:lvl2pPr>
              <a:defRPr sz="1785">
                <a:solidFill>
                  <a:srgbClr val="FFFFFF"/>
                </a:solidFill>
              </a:defRPr>
            </a:lvl2pPr>
            <a:lvl3pPr>
              <a:defRPr sz="1530">
                <a:solidFill>
                  <a:srgbClr val="FFFFFF"/>
                </a:solidFill>
              </a:defRPr>
            </a:lvl3pPr>
            <a:lvl4pPr>
              <a:defRPr sz="1275">
                <a:solidFill>
                  <a:srgbClr val="FFFFFF"/>
                </a:solidFill>
              </a:defRPr>
            </a:lvl4pPr>
            <a:lvl5pPr>
              <a:defRPr sz="1275">
                <a:solidFill>
                  <a:srgbClr val="FFFFFF"/>
                </a:solidFill>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rawing&#10;&#10;Description automatically generated">
            <a:extLst>
              <a:ext uri="{FF2B5EF4-FFF2-40B4-BE49-F238E27FC236}">
                <a16:creationId xmlns:a16="http://schemas.microsoft.com/office/drawing/2014/main" id="{4D73EF8C-B1EB-438A-80B9-8D7B88195509}"/>
              </a:ext>
            </a:extLst>
          </p:cNvPr>
          <p:cNvPicPr>
            <a:picLocks noChangeAspect="1"/>
          </p:cNvPicPr>
          <p:nvPr/>
        </p:nvPicPr>
        <p:blipFill>
          <a:blip r:embed="rId2"/>
          <a:stretch>
            <a:fillRect/>
          </a:stretch>
        </p:blipFill>
        <p:spPr>
          <a:xfrm>
            <a:off x="142473" y="9136156"/>
            <a:ext cx="2230886" cy="922246"/>
          </a:xfrm>
          <a:prstGeom prst="rect">
            <a:avLst/>
          </a:prstGeom>
        </p:spPr>
      </p:pic>
      <p:grpSp>
        <p:nvGrpSpPr>
          <p:cNvPr id="11" name="Group 10">
            <a:extLst>
              <a:ext uri="{FF2B5EF4-FFF2-40B4-BE49-F238E27FC236}">
                <a16:creationId xmlns:a16="http://schemas.microsoft.com/office/drawing/2014/main" id="{B419CFC9-7372-4E03-B9A8-35F78FE41A42}"/>
              </a:ext>
            </a:extLst>
          </p:cNvPr>
          <p:cNvGrpSpPr/>
          <p:nvPr/>
        </p:nvGrpSpPr>
        <p:grpSpPr>
          <a:xfrm>
            <a:off x="-4555" y="-25805"/>
            <a:ext cx="1309214" cy="1607660"/>
            <a:chOff x="-2685" y="-1"/>
            <a:chExt cx="3310661" cy="825230"/>
          </a:xfrm>
        </p:grpSpPr>
        <p:sp>
          <p:nvSpPr>
            <p:cNvPr id="12" name="Shape 34">
              <a:extLst>
                <a:ext uri="{FF2B5EF4-FFF2-40B4-BE49-F238E27FC236}">
                  <a16:creationId xmlns:a16="http://schemas.microsoft.com/office/drawing/2014/main" id="{806AE5AA-2749-4B48-A50E-52F772413FA3}"/>
                </a:ext>
              </a:extLst>
            </p:cNvPr>
            <p:cNvSpPr/>
            <p:nvPr/>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3" name="Shape 35">
              <a:extLst>
                <a:ext uri="{FF2B5EF4-FFF2-40B4-BE49-F238E27FC236}">
                  <a16:creationId xmlns:a16="http://schemas.microsoft.com/office/drawing/2014/main" id="{2EDD4B74-55EF-4118-9278-70FFECBBC1F3}"/>
                </a:ext>
              </a:extLst>
            </p:cNvPr>
            <p:cNvSpPr/>
            <p:nvPr/>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4" name="Shape 36">
              <a:extLst>
                <a:ext uri="{FF2B5EF4-FFF2-40B4-BE49-F238E27FC236}">
                  <a16:creationId xmlns:a16="http://schemas.microsoft.com/office/drawing/2014/main" id="{FFDDF808-C600-429B-A878-4C35AA6B0998}"/>
                </a:ext>
              </a:extLst>
            </p:cNvPr>
            <p:cNvSpPr/>
            <p:nvPr/>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28" name="Group 27">
            <a:extLst>
              <a:ext uri="{FF2B5EF4-FFF2-40B4-BE49-F238E27FC236}">
                <a16:creationId xmlns:a16="http://schemas.microsoft.com/office/drawing/2014/main" id="{FE75A00B-FC02-4F17-B667-753CDE78BD93}"/>
              </a:ext>
            </a:extLst>
          </p:cNvPr>
          <p:cNvGrpSpPr/>
          <p:nvPr/>
        </p:nvGrpSpPr>
        <p:grpSpPr>
          <a:xfrm>
            <a:off x="13236808" y="9026645"/>
            <a:ext cx="2338254" cy="1067006"/>
            <a:chOff x="10228731" y="5890415"/>
            <a:chExt cx="1963272" cy="977635"/>
          </a:xfrm>
        </p:grpSpPr>
        <p:sp>
          <p:nvSpPr>
            <p:cNvPr id="29" name="Shape 34">
              <a:extLst>
                <a:ext uri="{FF2B5EF4-FFF2-40B4-BE49-F238E27FC236}">
                  <a16:creationId xmlns:a16="http://schemas.microsoft.com/office/drawing/2014/main" id="{059F18D0-5403-407D-BF78-4E8E0E9F3A92}"/>
                </a:ext>
              </a:extLst>
            </p:cNvPr>
            <p:cNvSpPr/>
            <p:nvPr/>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30" name="Shape 35">
              <a:extLst>
                <a:ext uri="{FF2B5EF4-FFF2-40B4-BE49-F238E27FC236}">
                  <a16:creationId xmlns:a16="http://schemas.microsoft.com/office/drawing/2014/main" id="{41DF1A55-D2C6-45F7-8696-CF9662D2E5AE}"/>
                </a:ext>
              </a:extLst>
            </p:cNvPr>
            <p:cNvSpPr/>
            <p:nvPr/>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31" name="Shape 36">
              <a:extLst>
                <a:ext uri="{FF2B5EF4-FFF2-40B4-BE49-F238E27FC236}">
                  <a16:creationId xmlns:a16="http://schemas.microsoft.com/office/drawing/2014/main" id="{5A72613E-4761-49E2-9921-C02CC4E5F00C}"/>
                </a:ext>
              </a:extLst>
            </p:cNvPr>
            <p:cNvSpPr/>
            <p:nvPr/>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spTree>
    <p:extLst>
      <p:ext uri="{BB962C8B-B14F-4D97-AF65-F5344CB8AC3E}">
        <p14:creationId xmlns:p14="http://schemas.microsoft.com/office/powerpoint/2010/main" val="60191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t>1/30/24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9" name="Title 1"/>
          <p:cNvSpPr>
            <a:spLocks noGrp="1"/>
          </p:cNvSpPr>
          <p:nvPr>
            <p:ph type="title" hasCustomPrompt="1"/>
          </p:nvPr>
        </p:nvSpPr>
        <p:spPr>
          <a:xfrm>
            <a:off x="11140440" y="400489"/>
            <a:ext cx="3627120" cy="1704339"/>
          </a:xfrm>
          <a:prstGeom prst="rect">
            <a:avLst/>
          </a:prstGeom>
        </p:spPr>
        <p:txBody>
          <a:bodyPr anchor="b"/>
          <a:lstStyle>
            <a:lvl1pPr algn="l">
              <a:defRPr sz="1275" b="1">
                <a:solidFill>
                  <a:srgbClr val="FFFFFF"/>
                </a:solidFill>
              </a:defRPr>
            </a:lvl1pPr>
          </a:lstStyle>
          <a:p>
            <a:r>
              <a:rPr lang="en-US" err="1"/>
              <a:t>Clic</a:t>
            </a:r>
            <a:r>
              <a:rPr lang="en-US"/>
              <a:t> to edit Master title style</a:t>
            </a:r>
          </a:p>
        </p:txBody>
      </p:sp>
      <p:sp>
        <p:nvSpPr>
          <p:cNvPr id="10" name="Content Placeholder 2"/>
          <p:cNvSpPr>
            <a:spLocks noGrp="1"/>
          </p:cNvSpPr>
          <p:nvPr>
            <p:ph idx="1"/>
          </p:nvPr>
        </p:nvSpPr>
        <p:spPr>
          <a:xfrm>
            <a:off x="1138873" y="441274"/>
            <a:ext cx="8689976" cy="8583788"/>
          </a:xfrm>
          <a:prstGeom prst="rect">
            <a:avLst/>
          </a:prstGeom>
        </p:spPr>
        <p:txBody>
          <a:bodyPr/>
          <a:lstStyle>
            <a:lvl1pPr>
              <a:defRPr sz="2040">
                <a:solidFill>
                  <a:srgbClr val="FFFFFF"/>
                </a:solidFill>
              </a:defRPr>
            </a:lvl1pPr>
            <a:lvl2pPr>
              <a:defRPr sz="1785">
                <a:solidFill>
                  <a:srgbClr val="FFFFFF"/>
                </a:solidFill>
              </a:defRPr>
            </a:lvl2pPr>
            <a:lvl3pPr>
              <a:defRPr sz="1530">
                <a:solidFill>
                  <a:srgbClr val="FFFFFF"/>
                </a:solidFill>
              </a:defRPr>
            </a:lvl3pPr>
            <a:lvl4pPr>
              <a:defRPr sz="1275">
                <a:solidFill>
                  <a:srgbClr val="FFFFFF"/>
                </a:solidFill>
              </a:defRPr>
            </a:lvl4pPr>
            <a:lvl5pPr>
              <a:defRPr sz="1275">
                <a:solidFill>
                  <a:srgbClr val="FFFFFF"/>
                </a:solidFill>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rawing&#10;&#10;Description automatically generated">
            <a:extLst>
              <a:ext uri="{FF2B5EF4-FFF2-40B4-BE49-F238E27FC236}">
                <a16:creationId xmlns:a16="http://schemas.microsoft.com/office/drawing/2014/main" id="{4D73EF8C-B1EB-438A-80B9-8D7B88195509}"/>
              </a:ext>
            </a:extLst>
          </p:cNvPr>
          <p:cNvPicPr>
            <a:picLocks noChangeAspect="1"/>
          </p:cNvPicPr>
          <p:nvPr/>
        </p:nvPicPr>
        <p:blipFill>
          <a:blip r:embed="rId2"/>
          <a:stretch>
            <a:fillRect/>
          </a:stretch>
        </p:blipFill>
        <p:spPr>
          <a:xfrm>
            <a:off x="142473" y="9136156"/>
            <a:ext cx="2230886" cy="922246"/>
          </a:xfrm>
          <a:prstGeom prst="rect">
            <a:avLst/>
          </a:prstGeom>
        </p:spPr>
      </p:pic>
      <p:grpSp>
        <p:nvGrpSpPr>
          <p:cNvPr id="11" name="Group 10">
            <a:extLst>
              <a:ext uri="{FF2B5EF4-FFF2-40B4-BE49-F238E27FC236}">
                <a16:creationId xmlns:a16="http://schemas.microsoft.com/office/drawing/2014/main" id="{B419CFC9-7372-4E03-B9A8-35F78FE41A42}"/>
              </a:ext>
            </a:extLst>
          </p:cNvPr>
          <p:cNvGrpSpPr/>
          <p:nvPr/>
        </p:nvGrpSpPr>
        <p:grpSpPr>
          <a:xfrm>
            <a:off x="-4555" y="-25805"/>
            <a:ext cx="1309214" cy="1607660"/>
            <a:chOff x="-2685" y="-1"/>
            <a:chExt cx="3310661" cy="825230"/>
          </a:xfrm>
        </p:grpSpPr>
        <p:sp>
          <p:nvSpPr>
            <p:cNvPr id="12" name="Shape 34">
              <a:extLst>
                <a:ext uri="{FF2B5EF4-FFF2-40B4-BE49-F238E27FC236}">
                  <a16:creationId xmlns:a16="http://schemas.microsoft.com/office/drawing/2014/main" id="{806AE5AA-2749-4B48-A50E-52F772413FA3}"/>
                </a:ext>
              </a:extLst>
            </p:cNvPr>
            <p:cNvSpPr/>
            <p:nvPr/>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3" name="Shape 35">
              <a:extLst>
                <a:ext uri="{FF2B5EF4-FFF2-40B4-BE49-F238E27FC236}">
                  <a16:creationId xmlns:a16="http://schemas.microsoft.com/office/drawing/2014/main" id="{2EDD4B74-55EF-4118-9278-70FFECBBC1F3}"/>
                </a:ext>
              </a:extLst>
            </p:cNvPr>
            <p:cNvSpPr/>
            <p:nvPr/>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4" name="Shape 36">
              <a:extLst>
                <a:ext uri="{FF2B5EF4-FFF2-40B4-BE49-F238E27FC236}">
                  <a16:creationId xmlns:a16="http://schemas.microsoft.com/office/drawing/2014/main" id="{FFDDF808-C600-429B-A878-4C35AA6B0998}"/>
                </a:ext>
              </a:extLst>
            </p:cNvPr>
            <p:cNvSpPr/>
            <p:nvPr/>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28" name="Group 27">
            <a:extLst>
              <a:ext uri="{FF2B5EF4-FFF2-40B4-BE49-F238E27FC236}">
                <a16:creationId xmlns:a16="http://schemas.microsoft.com/office/drawing/2014/main" id="{FE75A00B-FC02-4F17-B667-753CDE78BD93}"/>
              </a:ext>
            </a:extLst>
          </p:cNvPr>
          <p:cNvGrpSpPr/>
          <p:nvPr/>
        </p:nvGrpSpPr>
        <p:grpSpPr>
          <a:xfrm>
            <a:off x="13236808" y="9060599"/>
            <a:ext cx="2338254" cy="1067006"/>
            <a:chOff x="10228731" y="5890415"/>
            <a:chExt cx="1963272" cy="977635"/>
          </a:xfrm>
        </p:grpSpPr>
        <p:sp>
          <p:nvSpPr>
            <p:cNvPr id="29" name="Shape 34">
              <a:extLst>
                <a:ext uri="{FF2B5EF4-FFF2-40B4-BE49-F238E27FC236}">
                  <a16:creationId xmlns:a16="http://schemas.microsoft.com/office/drawing/2014/main" id="{059F18D0-5403-407D-BF78-4E8E0E9F3A92}"/>
                </a:ext>
              </a:extLst>
            </p:cNvPr>
            <p:cNvSpPr/>
            <p:nvPr/>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30" name="Shape 35">
              <a:extLst>
                <a:ext uri="{FF2B5EF4-FFF2-40B4-BE49-F238E27FC236}">
                  <a16:creationId xmlns:a16="http://schemas.microsoft.com/office/drawing/2014/main" id="{41DF1A55-D2C6-45F7-8696-CF9662D2E5AE}"/>
                </a:ext>
              </a:extLst>
            </p:cNvPr>
            <p:cNvSpPr/>
            <p:nvPr/>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31" name="Shape 36">
              <a:extLst>
                <a:ext uri="{FF2B5EF4-FFF2-40B4-BE49-F238E27FC236}">
                  <a16:creationId xmlns:a16="http://schemas.microsoft.com/office/drawing/2014/main" id="{5A72613E-4761-49E2-9921-C02CC4E5F00C}"/>
                </a:ext>
              </a:extLst>
            </p:cNvPr>
            <p:cNvSpPr/>
            <p:nvPr/>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spTree>
    <p:extLst>
      <p:ext uri="{BB962C8B-B14F-4D97-AF65-F5344CB8AC3E}">
        <p14:creationId xmlns:p14="http://schemas.microsoft.com/office/powerpoint/2010/main" val="237856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C8C5-6990-4C8F-802A-194DE8E51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A5A27-5B70-409B-8110-CA29BF1A3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40AB1-C191-4B1D-AAF9-7913349BD022}"/>
              </a:ext>
            </a:extLst>
          </p:cNvPr>
          <p:cNvSpPr>
            <a:spLocks noGrp="1"/>
          </p:cNvSpPr>
          <p:nvPr>
            <p:ph type="dt" sz="half" idx="10"/>
          </p:nvPr>
        </p:nvSpPr>
        <p:spPr/>
        <p:txBody>
          <a:bodyPr/>
          <a:lstStyle/>
          <a:p>
            <a:fld id="{1D8BD707-D9CF-40AE-B4C6-C98DA3205C09}" type="datetimeFigureOut">
              <a:rPr lang="en-US" smtClean="0"/>
              <a:t>1/30/24</a:t>
            </a:fld>
            <a:endParaRPr lang="en-US"/>
          </a:p>
        </p:txBody>
      </p:sp>
      <p:sp>
        <p:nvSpPr>
          <p:cNvPr id="5" name="Footer Placeholder 4">
            <a:extLst>
              <a:ext uri="{FF2B5EF4-FFF2-40B4-BE49-F238E27FC236}">
                <a16:creationId xmlns:a16="http://schemas.microsoft.com/office/drawing/2014/main" id="{92F3AB42-1BD7-49C8-80F7-09FD81730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AF240-96E1-4348-8E73-9A353D3D0465}"/>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980C7BF2-7F0E-4E7D-86C0-FFEA8BD3F6C4}"/>
              </a:ext>
            </a:extLst>
          </p:cNvPr>
          <p:cNvPicPr>
            <a:picLocks noChangeAspect="1"/>
          </p:cNvPicPr>
          <p:nvPr/>
        </p:nvPicPr>
        <p:blipFill>
          <a:blip r:embed="rId2"/>
          <a:stretch>
            <a:fillRect/>
          </a:stretch>
        </p:blipFill>
        <p:spPr>
          <a:xfrm>
            <a:off x="142473" y="9136156"/>
            <a:ext cx="2230886" cy="922246"/>
          </a:xfrm>
          <a:prstGeom prst="rect">
            <a:avLst/>
          </a:prstGeom>
        </p:spPr>
      </p:pic>
      <p:grpSp>
        <p:nvGrpSpPr>
          <p:cNvPr id="8" name="Group 7">
            <a:extLst>
              <a:ext uri="{FF2B5EF4-FFF2-40B4-BE49-F238E27FC236}">
                <a16:creationId xmlns:a16="http://schemas.microsoft.com/office/drawing/2014/main" id="{D13D56A6-6D2C-4314-8764-751647F2631E}"/>
              </a:ext>
            </a:extLst>
          </p:cNvPr>
          <p:cNvGrpSpPr/>
          <p:nvPr/>
        </p:nvGrpSpPr>
        <p:grpSpPr>
          <a:xfrm>
            <a:off x="-4555" y="-25805"/>
            <a:ext cx="1309214" cy="1607660"/>
            <a:chOff x="-2685" y="-1"/>
            <a:chExt cx="3310661" cy="825230"/>
          </a:xfrm>
        </p:grpSpPr>
        <p:sp>
          <p:nvSpPr>
            <p:cNvPr id="9" name="Shape 34">
              <a:extLst>
                <a:ext uri="{FF2B5EF4-FFF2-40B4-BE49-F238E27FC236}">
                  <a16:creationId xmlns:a16="http://schemas.microsoft.com/office/drawing/2014/main" id="{47C4108F-C212-4A9D-ABA5-136BB8B2E2F6}"/>
                </a:ext>
              </a:extLst>
            </p:cNvPr>
            <p:cNvSpPr/>
            <p:nvPr/>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0" name="Shape 35">
              <a:extLst>
                <a:ext uri="{FF2B5EF4-FFF2-40B4-BE49-F238E27FC236}">
                  <a16:creationId xmlns:a16="http://schemas.microsoft.com/office/drawing/2014/main" id="{41347FD6-B6C2-4996-90D6-882C000B48DF}"/>
                </a:ext>
              </a:extLst>
            </p:cNvPr>
            <p:cNvSpPr/>
            <p:nvPr/>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1" name="Shape 36">
              <a:extLst>
                <a:ext uri="{FF2B5EF4-FFF2-40B4-BE49-F238E27FC236}">
                  <a16:creationId xmlns:a16="http://schemas.microsoft.com/office/drawing/2014/main" id="{9F665FCA-7EEC-48B2-A12D-858A59A2DF56}"/>
                </a:ext>
              </a:extLst>
            </p:cNvPr>
            <p:cNvSpPr/>
            <p:nvPr/>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12" name="Group 11">
            <a:extLst>
              <a:ext uri="{FF2B5EF4-FFF2-40B4-BE49-F238E27FC236}">
                <a16:creationId xmlns:a16="http://schemas.microsoft.com/office/drawing/2014/main" id="{36B76A1E-D33D-488D-9E02-DC08A685C6A0}"/>
              </a:ext>
            </a:extLst>
          </p:cNvPr>
          <p:cNvGrpSpPr/>
          <p:nvPr/>
        </p:nvGrpSpPr>
        <p:grpSpPr>
          <a:xfrm>
            <a:off x="13236808" y="9026645"/>
            <a:ext cx="2338254" cy="1067006"/>
            <a:chOff x="10228731" y="5890415"/>
            <a:chExt cx="1963272" cy="977635"/>
          </a:xfrm>
        </p:grpSpPr>
        <p:sp>
          <p:nvSpPr>
            <p:cNvPr id="13" name="Shape 34">
              <a:extLst>
                <a:ext uri="{FF2B5EF4-FFF2-40B4-BE49-F238E27FC236}">
                  <a16:creationId xmlns:a16="http://schemas.microsoft.com/office/drawing/2014/main" id="{8DE1DB24-5FA8-477D-B1D7-78BF6A608872}"/>
                </a:ext>
              </a:extLst>
            </p:cNvPr>
            <p:cNvSpPr/>
            <p:nvPr/>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4" name="Shape 35">
              <a:extLst>
                <a:ext uri="{FF2B5EF4-FFF2-40B4-BE49-F238E27FC236}">
                  <a16:creationId xmlns:a16="http://schemas.microsoft.com/office/drawing/2014/main" id="{C471158B-2FBE-4AF6-B3C9-9AC8A043F02B}"/>
                </a:ext>
              </a:extLst>
            </p:cNvPr>
            <p:cNvSpPr/>
            <p:nvPr/>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5" name="Shape 36">
              <a:extLst>
                <a:ext uri="{FF2B5EF4-FFF2-40B4-BE49-F238E27FC236}">
                  <a16:creationId xmlns:a16="http://schemas.microsoft.com/office/drawing/2014/main" id="{1A370A69-DD95-4CDD-85AD-D40DB1F18682}"/>
                </a:ext>
              </a:extLst>
            </p:cNvPr>
            <p:cNvSpPr/>
            <p:nvPr/>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spTree>
    <p:extLst>
      <p:ext uri="{BB962C8B-B14F-4D97-AF65-F5344CB8AC3E}">
        <p14:creationId xmlns:p14="http://schemas.microsoft.com/office/powerpoint/2010/main" val="975827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EA42-ABAE-4334-8A9A-EA66EE58DC42}"/>
              </a:ext>
            </a:extLst>
          </p:cNvPr>
          <p:cNvSpPr>
            <a:spLocks noGrp="1"/>
          </p:cNvSpPr>
          <p:nvPr>
            <p:ph type="title"/>
          </p:nvPr>
        </p:nvSpPr>
        <p:spPr>
          <a:xfrm>
            <a:off x="1060613" y="2507620"/>
            <a:ext cx="13407390" cy="4184014"/>
          </a:xfrm>
        </p:spPr>
        <p:txBody>
          <a:bodyPr anchor="b"/>
          <a:lstStyle>
            <a:lvl1pPr>
              <a:defRPr sz="2869"/>
            </a:lvl1pPr>
          </a:lstStyle>
          <a:p>
            <a:r>
              <a:rPr lang="en-US"/>
              <a:t>Click to edit Master title style</a:t>
            </a:r>
          </a:p>
        </p:txBody>
      </p:sp>
      <p:sp>
        <p:nvSpPr>
          <p:cNvPr id="3" name="Text Placeholder 2">
            <a:extLst>
              <a:ext uri="{FF2B5EF4-FFF2-40B4-BE49-F238E27FC236}">
                <a16:creationId xmlns:a16="http://schemas.microsoft.com/office/drawing/2014/main" id="{4CD81ADC-C765-4B72-9FE9-C06098C07762}"/>
              </a:ext>
            </a:extLst>
          </p:cNvPr>
          <p:cNvSpPr>
            <a:spLocks noGrp="1"/>
          </p:cNvSpPr>
          <p:nvPr>
            <p:ph type="body" idx="1"/>
          </p:nvPr>
        </p:nvSpPr>
        <p:spPr>
          <a:xfrm>
            <a:off x="1060613" y="6731217"/>
            <a:ext cx="13407390" cy="2200274"/>
          </a:xfrm>
        </p:spPr>
        <p:txBody>
          <a:bodyPr/>
          <a:lstStyle>
            <a:lvl1pPr marL="0" indent="0">
              <a:buNone/>
              <a:defRPr sz="1148">
                <a:solidFill>
                  <a:schemeClr val="tx1">
                    <a:tint val="75000"/>
                  </a:schemeClr>
                </a:solidFill>
              </a:defRPr>
            </a:lvl1pPr>
            <a:lvl2pPr marL="218590" indent="0">
              <a:buNone/>
              <a:defRPr sz="956">
                <a:solidFill>
                  <a:schemeClr val="tx1">
                    <a:tint val="75000"/>
                  </a:schemeClr>
                </a:solidFill>
              </a:defRPr>
            </a:lvl2pPr>
            <a:lvl3pPr marL="437181" indent="0">
              <a:buNone/>
              <a:defRPr sz="861">
                <a:solidFill>
                  <a:schemeClr val="tx1">
                    <a:tint val="75000"/>
                  </a:schemeClr>
                </a:solidFill>
              </a:defRPr>
            </a:lvl3pPr>
            <a:lvl4pPr marL="655770" indent="0">
              <a:buNone/>
              <a:defRPr sz="765">
                <a:solidFill>
                  <a:schemeClr val="tx1">
                    <a:tint val="75000"/>
                  </a:schemeClr>
                </a:solidFill>
              </a:defRPr>
            </a:lvl4pPr>
            <a:lvl5pPr marL="874361" indent="0">
              <a:buNone/>
              <a:defRPr sz="765">
                <a:solidFill>
                  <a:schemeClr val="tx1">
                    <a:tint val="75000"/>
                  </a:schemeClr>
                </a:solidFill>
              </a:defRPr>
            </a:lvl5pPr>
            <a:lvl6pPr marL="1092950" indent="0">
              <a:buNone/>
              <a:defRPr sz="765">
                <a:solidFill>
                  <a:schemeClr val="tx1">
                    <a:tint val="75000"/>
                  </a:schemeClr>
                </a:solidFill>
              </a:defRPr>
            </a:lvl6pPr>
            <a:lvl7pPr marL="1311541" indent="0">
              <a:buNone/>
              <a:defRPr sz="765">
                <a:solidFill>
                  <a:schemeClr val="tx1">
                    <a:tint val="75000"/>
                  </a:schemeClr>
                </a:solidFill>
              </a:defRPr>
            </a:lvl7pPr>
            <a:lvl8pPr marL="1530130" indent="0">
              <a:buNone/>
              <a:defRPr sz="765">
                <a:solidFill>
                  <a:schemeClr val="tx1">
                    <a:tint val="75000"/>
                  </a:schemeClr>
                </a:solidFill>
              </a:defRPr>
            </a:lvl8pPr>
            <a:lvl9pPr marL="1748721" indent="0">
              <a:buNone/>
              <a:defRPr sz="76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1A78CA-6DBE-4DC9-BA0B-61584E8DC5FD}"/>
              </a:ext>
            </a:extLst>
          </p:cNvPr>
          <p:cNvSpPr>
            <a:spLocks noGrp="1"/>
          </p:cNvSpPr>
          <p:nvPr>
            <p:ph type="dt" sz="half" idx="10"/>
          </p:nvPr>
        </p:nvSpPr>
        <p:spPr/>
        <p:txBody>
          <a:bodyPr/>
          <a:lstStyle/>
          <a:p>
            <a:fld id="{1D8BD707-D9CF-40AE-B4C6-C98DA3205C09}" type="datetimeFigureOut">
              <a:rPr lang="en-US" smtClean="0"/>
              <a:t>1/30/24</a:t>
            </a:fld>
            <a:endParaRPr lang="en-US"/>
          </a:p>
        </p:txBody>
      </p:sp>
      <p:sp>
        <p:nvSpPr>
          <p:cNvPr id="5" name="Footer Placeholder 4">
            <a:extLst>
              <a:ext uri="{FF2B5EF4-FFF2-40B4-BE49-F238E27FC236}">
                <a16:creationId xmlns:a16="http://schemas.microsoft.com/office/drawing/2014/main" id="{85B551DC-41BF-474A-A735-69EFF08AE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EC2F9-FA93-4098-B09F-C75B54C8641F}"/>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D2869A51-A337-47DB-82D7-3687D708B24D}"/>
              </a:ext>
            </a:extLst>
          </p:cNvPr>
          <p:cNvPicPr>
            <a:picLocks noChangeAspect="1"/>
          </p:cNvPicPr>
          <p:nvPr/>
        </p:nvPicPr>
        <p:blipFill>
          <a:blip r:embed="rId2"/>
          <a:stretch>
            <a:fillRect/>
          </a:stretch>
        </p:blipFill>
        <p:spPr>
          <a:xfrm>
            <a:off x="142473" y="9136156"/>
            <a:ext cx="2230886" cy="922246"/>
          </a:xfrm>
          <a:prstGeom prst="rect">
            <a:avLst/>
          </a:prstGeom>
        </p:spPr>
      </p:pic>
      <p:grpSp>
        <p:nvGrpSpPr>
          <p:cNvPr id="8" name="Group 7">
            <a:extLst>
              <a:ext uri="{FF2B5EF4-FFF2-40B4-BE49-F238E27FC236}">
                <a16:creationId xmlns:a16="http://schemas.microsoft.com/office/drawing/2014/main" id="{2004C592-5F1B-4E8E-A83A-1CEAA694F0D2}"/>
              </a:ext>
            </a:extLst>
          </p:cNvPr>
          <p:cNvGrpSpPr/>
          <p:nvPr/>
        </p:nvGrpSpPr>
        <p:grpSpPr>
          <a:xfrm>
            <a:off x="-4555" y="-25805"/>
            <a:ext cx="1309214" cy="1607660"/>
            <a:chOff x="-2685" y="-1"/>
            <a:chExt cx="3310661" cy="825230"/>
          </a:xfrm>
        </p:grpSpPr>
        <p:sp>
          <p:nvSpPr>
            <p:cNvPr id="9" name="Shape 34">
              <a:extLst>
                <a:ext uri="{FF2B5EF4-FFF2-40B4-BE49-F238E27FC236}">
                  <a16:creationId xmlns:a16="http://schemas.microsoft.com/office/drawing/2014/main" id="{B338E8A5-598B-41C0-BE10-47B85B114F17}"/>
                </a:ext>
              </a:extLst>
            </p:cNvPr>
            <p:cNvSpPr/>
            <p:nvPr/>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0" name="Shape 35">
              <a:extLst>
                <a:ext uri="{FF2B5EF4-FFF2-40B4-BE49-F238E27FC236}">
                  <a16:creationId xmlns:a16="http://schemas.microsoft.com/office/drawing/2014/main" id="{FA7D6950-84E1-4157-BC6B-BC2FB90A9384}"/>
                </a:ext>
              </a:extLst>
            </p:cNvPr>
            <p:cNvSpPr/>
            <p:nvPr/>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1" name="Shape 36">
              <a:extLst>
                <a:ext uri="{FF2B5EF4-FFF2-40B4-BE49-F238E27FC236}">
                  <a16:creationId xmlns:a16="http://schemas.microsoft.com/office/drawing/2014/main" id="{0F724667-C2DD-4076-87EC-82C2F8678028}"/>
                </a:ext>
              </a:extLst>
            </p:cNvPr>
            <p:cNvSpPr/>
            <p:nvPr/>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12" name="Group 11">
            <a:extLst>
              <a:ext uri="{FF2B5EF4-FFF2-40B4-BE49-F238E27FC236}">
                <a16:creationId xmlns:a16="http://schemas.microsoft.com/office/drawing/2014/main" id="{0D812BB5-907C-4FF2-993D-74DBF8FC1DF0}"/>
              </a:ext>
            </a:extLst>
          </p:cNvPr>
          <p:cNvGrpSpPr/>
          <p:nvPr/>
        </p:nvGrpSpPr>
        <p:grpSpPr>
          <a:xfrm>
            <a:off x="13236808" y="9026645"/>
            <a:ext cx="2338254" cy="1067006"/>
            <a:chOff x="10228731" y="5890415"/>
            <a:chExt cx="1963272" cy="977635"/>
          </a:xfrm>
        </p:grpSpPr>
        <p:sp>
          <p:nvSpPr>
            <p:cNvPr id="13" name="Shape 34">
              <a:extLst>
                <a:ext uri="{FF2B5EF4-FFF2-40B4-BE49-F238E27FC236}">
                  <a16:creationId xmlns:a16="http://schemas.microsoft.com/office/drawing/2014/main" id="{4AC38EDB-B0F5-4D95-B3A6-E71F10537264}"/>
                </a:ext>
              </a:extLst>
            </p:cNvPr>
            <p:cNvSpPr/>
            <p:nvPr/>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4" name="Shape 35">
              <a:extLst>
                <a:ext uri="{FF2B5EF4-FFF2-40B4-BE49-F238E27FC236}">
                  <a16:creationId xmlns:a16="http://schemas.microsoft.com/office/drawing/2014/main" id="{EB2B90F1-5A5E-4A1B-B3FD-DB2B5D10CB7A}"/>
                </a:ext>
              </a:extLst>
            </p:cNvPr>
            <p:cNvSpPr/>
            <p:nvPr/>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5" name="Shape 36">
              <a:extLst>
                <a:ext uri="{FF2B5EF4-FFF2-40B4-BE49-F238E27FC236}">
                  <a16:creationId xmlns:a16="http://schemas.microsoft.com/office/drawing/2014/main" id="{04A2A9F5-51D2-42AF-ADD5-6DC98DC703A5}"/>
                </a:ext>
              </a:extLst>
            </p:cNvPr>
            <p:cNvSpPr/>
            <p:nvPr/>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spTree>
    <p:extLst>
      <p:ext uri="{BB962C8B-B14F-4D97-AF65-F5344CB8AC3E}">
        <p14:creationId xmlns:p14="http://schemas.microsoft.com/office/powerpoint/2010/main" val="3657817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D214-1B94-4538-AD16-74C479AF2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ED2E8-685F-4BAA-A38F-C100B7A4D0FB}"/>
              </a:ext>
            </a:extLst>
          </p:cNvPr>
          <p:cNvSpPr>
            <a:spLocks noGrp="1"/>
          </p:cNvSpPr>
          <p:nvPr>
            <p:ph sz="half" idx="1"/>
          </p:nvPr>
        </p:nvSpPr>
        <p:spPr>
          <a:xfrm>
            <a:off x="1068706" y="2677585"/>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4E3837-FC87-4B01-A54E-B31A2748104C}"/>
              </a:ext>
            </a:extLst>
          </p:cNvPr>
          <p:cNvSpPr>
            <a:spLocks noGrp="1"/>
          </p:cNvSpPr>
          <p:nvPr>
            <p:ph sz="half" idx="2"/>
          </p:nvPr>
        </p:nvSpPr>
        <p:spPr>
          <a:xfrm>
            <a:off x="7869556" y="2677585"/>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521842-5640-4004-8017-23A0AD8BBD11}"/>
              </a:ext>
            </a:extLst>
          </p:cNvPr>
          <p:cNvSpPr>
            <a:spLocks noGrp="1"/>
          </p:cNvSpPr>
          <p:nvPr>
            <p:ph type="dt" sz="half" idx="10"/>
          </p:nvPr>
        </p:nvSpPr>
        <p:spPr/>
        <p:txBody>
          <a:bodyPr/>
          <a:lstStyle/>
          <a:p>
            <a:fld id="{1D8BD707-D9CF-40AE-B4C6-C98DA3205C09}" type="datetimeFigureOut">
              <a:rPr lang="en-US" smtClean="0"/>
              <a:t>1/30/24</a:t>
            </a:fld>
            <a:endParaRPr lang="en-US"/>
          </a:p>
        </p:txBody>
      </p:sp>
      <p:sp>
        <p:nvSpPr>
          <p:cNvPr id="6" name="Footer Placeholder 5">
            <a:extLst>
              <a:ext uri="{FF2B5EF4-FFF2-40B4-BE49-F238E27FC236}">
                <a16:creationId xmlns:a16="http://schemas.microsoft.com/office/drawing/2014/main" id="{E33154A3-837F-48F0-AC64-068788FB4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28CBC-3104-4F8C-A54F-401CC7F78CC1}"/>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E51D1297-ABE8-4C1F-B6FB-A656044D583F}"/>
              </a:ext>
            </a:extLst>
          </p:cNvPr>
          <p:cNvPicPr>
            <a:picLocks noChangeAspect="1"/>
          </p:cNvPicPr>
          <p:nvPr/>
        </p:nvPicPr>
        <p:blipFill>
          <a:blip r:embed="rId2"/>
          <a:stretch>
            <a:fillRect/>
          </a:stretch>
        </p:blipFill>
        <p:spPr>
          <a:xfrm>
            <a:off x="142473" y="9136156"/>
            <a:ext cx="2230886" cy="922246"/>
          </a:xfrm>
          <a:prstGeom prst="rect">
            <a:avLst/>
          </a:prstGeom>
        </p:spPr>
      </p:pic>
      <p:grpSp>
        <p:nvGrpSpPr>
          <p:cNvPr id="9" name="Group 8">
            <a:extLst>
              <a:ext uri="{FF2B5EF4-FFF2-40B4-BE49-F238E27FC236}">
                <a16:creationId xmlns:a16="http://schemas.microsoft.com/office/drawing/2014/main" id="{86327EF9-C168-4AD1-88DF-27CF52E19176}"/>
              </a:ext>
            </a:extLst>
          </p:cNvPr>
          <p:cNvGrpSpPr/>
          <p:nvPr/>
        </p:nvGrpSpPr>
        <p:grpSpPr>
          <a:xfrm>
            <a:off x="-4555" y="-25805"/>
            <a:ext cx="1309214" cy="1607660"/>
            <a:chOff x="-2685" y="-1"/>
            <a:chExt cx="3310661" cy="825230"/>
          </a:xfrm>
        </p:grpSpPr>
        <p:sp>
          <p:nvSpPr>
            <p:cNvPr id="10" name="Shape 34">
              <a:extLst>
                <a:ext uri="{FF2B5EF4-FFF2-40B4-BE49-F238E27FC236}">
                  <a16:creationId xmlns:a16="http://schemas.microsoft.com/office/drawing/2014/main" id="{9BF570D5-05B3-4E46-A991-A6AD0B667703}"/>
                </a:ext>
              </a:extLst>
            </p:cNvPr>
            <p:cNvSpPr/>
            <p:nvPr/>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1" name="Shape 35">
              <a:extLst>
                <a:ext uri="{FF2B5EF4-FFF2-40B4-BE49-F238E27FC236}">
                  <a16:creationId xmlns:a16="http://schemas.microsoft.com/office/drawing/2014/main" id="{216AEA15-D75F-4C62-BD46-976AE55C70A9}"/>
                </a:ext>
              </a:extLst>
            </p:cNvPr>
            <p:cNvSpPr/>
            <p:nvPr/>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2" name="Shape 36">
              <a:extLst>
                <a:ext uri="{FF2B5EF4-FFF2-40B4-BE49-F238E27FC236}">
                  <a16:creationId xmlns:a16="http://schemas.microsoft.com/office/drawing/2014/main" id="{88D49C58-425A-4678-8B2B-EDFE08422B56}"/>
                </a:ext>
              </a:extLst>
            </p:cNvPr>
            <p:cNvSpPr/>
            <p:nvPr/>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13" name="Group 12">
            <a:extLst>
              <a:ext uri="{FF2B5EF4-FFF2-40B4-BE49-F238E27FC236}">
                <a16:creationId xmlns:a16="http://schemas.microsoft.com/office/drawing/2014/main" id="{A567D2D6-0CE9-493A-B4D5-C8F8098DC89C}"/>
              </a:ext>
            </a:extLst>
          </p:cNvPr>
          <p:cNvGrpSpPr/>
          <p:nvPr/>
        </p:nvGrpSpPr>
        <p:grpSpPr>
          <a:xfrm>
            <a:off x="13236808" y="9026645"/>
            <a:ext cx="2338254" cy="1067006"/>
            <a:chOff x="10228731" y="5890415"/>
            <a:chExt cx="1963272" cy="977635"/>
          </a:xfrm>
        </p:grpSpPr>
        <p:sp>
          <p:nvSpPr>
            <p:cNvPr id="14" name="Shape 34">
              <a:extLst>
                <a:ext uri="{FF2B5EF4-FFF2-40B4-BE49-F238E27FC236}">
                  <a16:creationId xmlns:a16="http://schemas.microsoft.com/office/drawing/2014/main" id="{BE633436-E452-4686-B24B-2659708EE145}"/>
                </a:ext>
              </a:extLst>
            </p:cNvPr>
            <p:cNvSpPr/>
            <p:nvPr/>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5" name="Shape 35">
              <a:extLst>
                <a:ext uri="{FF2B5EF4-FFF2-40B4-BE49-F238E27FC236}">
                  <a16:creationId xmlns:a16="http://schemas.microsoft.com/office/drawing/2014/main" id="{624864BD-A51F-4CF6-B891-BC8317238344}"/>
                </a:ext>
              </a:extLst>
            </p:cNvPr>
            <p:cNvSpPr/>
            <p:nvPr/>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6" name="Shape 36">
              <a:extLst>
                <a:ext uri="{FF2B5EF4-FFF2-40B4-BE49-F238E27FC236}">
                  <a16:creationId xmlns:a16="http://schemas.microsoft.com/office/drawing/2014/main" id="{34123D7C-3C46-42E9-A9D3-FCA44CB68877}"/>
                </a:ext>
              </a:extLst>
            </p:cNvPr>
            <p:cNvSpPr/>
            <p:nvPr/>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spTree>
    <p:extLst>
      <p:ext uri="{BB962C8B-B14F-4D97-AF65-F5344CB8AC3E}">
        <p14:creationId xmlns:p14="http://schemas.microsoft.com/office/powerpoint/2010/main" val="185356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4"/>
        <p:cNvGrpSpPr/>
        <p:nvPr/>
      </p:nvGrpSpPr>
      <p:grpSpPr>
        <a:xfrm>
          <a:off x="0" y="0"/>
          <a:ext cx="0" cy="0"/>
          <a:chOff x="0" y="0"/>
          <a:chExt cx="0" cy="0"/>
        </a:xfrm>
      </p:grpSpPr>
      <p:sp>
        <p:nvSpPr>
          <p:cNvPr id="15" name="Shape 15"/>
          <p:cNvSpPr/>
          <p:nvPr/>
        </p:nvSpPr>
        <p:spPr>
          <a:xfrm flipH="1">
            <a:off x="2" y="589749"/>
            <a:ext cx="15565329" cy="8793641"/>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2774AE"/>
          </a:solidFill>
          <a:ln>
            <a:noFill/>
          </a:ln>
        </p:spPr>
      </p:sp>
      <p:sp>
        <p:nvSpPr>
          <p:cNvPr id="16" name="Shape 16"/>
          <p:cNvSpPr/>
          <p:nvPr/>
        </p:nvSpPr>
        <p:spPr>
          <a:xfrm>
            <a:off x="-10025" y="1474394"/>
            <a:ext cx="15575359" cy="7372053"/>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FFB81C">
              <a:alpha val="73000"/>
            </a:srgbClr>
          </a:solidFill>
          <a:ln>
            <a:noFill/>
          </a:ln>
        </p:spPr>
      </p:sp>
      <p:sp>
        <p:nvSpPr>
          <p:cNvPr id="17" name="Shape 17"/>
          <p:cNvSpPr/>
          <p:nvPr/>
        </p:nvSpPr>
        <p:spPr>
          <a:xfrm>
            <a:off x="-10029" y="2642158"/>
            <a:ext cx="15575360" cy="564972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3CB4E5">
              <a:alpha val="83000"/>
            </a:srgbClr>
          </a:solidFill>
          <a:ln>
            <a:noFill/>
          </a:ln>
        </p:spPr>
      </p:sp>
      <p:sp>
        <p:nvSpPr>
          <p:cNvPr id="18" name="Shape 18"/>
          <p:cNvSpPr txBox="1">
            <a:spLocks noGrp="1"/>
          </p:cNvSpPr>
          <p:nvPr>
            <p:ph type="ctrTitle"/>
          </p:nvPr>
        </p:nvSpPr>
        <p:spPr>
          <a:xfrm>
            <a:off x="3086395" y="3990411"/>
            <a:ext cx="9372270" cy="2268053"/>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060" b="1">
                <a:solidFill>
                  <a:schemeClr val="bg1"/>
                </a:solidFill>
                <a:latin typeface="+mj-lt"/>
              </a:defRPr>
            </a:lvl1pPr>
            <a:lvl2pPr lvl="1" algn="ctr" rtl="0">
              <a:spcBef>
                <a:spcPts val="0"/>
              </a:spcBef>
              <a:spcAft>
                <a:spcPts val="0"/>
              </a:spcAft>
              <a:buSzPts val="3600"/>
              <a:buNone/>
              <a:defRPr sz="3060"/>
            </a:lvl2pPr>
            <a:lvl3pPr lvl="2" algn="ctr" rtl="0">
              <a:spcBef>
                <a:spcPts val="0"/>
              </a:spcBef>
              <a:spcAft>
                <a:spcPts val="0"/>
              </a:spcAft>
              <a:buSzPts val="3600"/>
              <a:buNone/>
              <a:defRPr sz="3060"/>
            </a:lvl3pPr>
            <a:lvl4pPr lvl="3" algn="ctr" rtl="0">
              <a:spcBef>
                <a:spcPts val="0"/>
              </a:spcBef>
              <a:spcAft>
                <a:spcPts val="0"/>
              </a:spcAft>
              <a:buSzPts val="3600"/>
              <a:buNone/>
              <a:defRPr sz="3060"/>
            </a:lvl4pPr>
            <a:lvl5pPr lvl="4" algn="ctr" rtl="0">
              <a:spcBef>
                <a:spcPts val="0"/>
              </a:spcBef>
              <a:spcAft>
                <a:spcPts val="0"/>
              </a:spcAft>
              <a:buSzPts val="3600"/>
              <a:buNone/>
              <a:defRPr sz="3060"/>
            </a:lvl5pPr>
            <a:lvl6pPr lvl="5" algn="ctr" rtl="0">
              <a:spcBef>
                <a:spcPts val="0"/>
              </a:spcBef>
              <a:spcAft>
                <a:spcPts val="0"/>
              </a:spcAft>
              <a:buSzPts val="3600"/>
              <a:buNone/>
              <a:defRPr sz="3060"/>
            </a:lvl6pPr>
            <a:lvl7pPr lvl="6" algn="ctr" rtl="0">
              <a:spcBef>
                <a:spcPts val="0"/>
              </a:spcBef>
              <a:spcAft>
                <a:spcPts val="0"/>
              </a:spcAft>
              <a:buSzPts val="3600"/>
              <a:buNone/>
              <a:defRPr sz="3060"/>
            </a:lvl7pPr>
            <a:lvl8pPr lvl="7" algn="ctr" rtl="0">
              <a:spcBef>
                <a:spcPts val="0"/>
              </a:spcBef>
              <a:spcAft>
                <a:spcPts val="0"/>
              </a:spcAft>
              <a:buSzPts val="3600"/>
              <a:buNone/>
              <a:defRPr sz="3060"/>
            </a:lvl8pPr>
            <a:lvl9pPr lvl="8" algn="ctr" rtl="0">
              <a:spcBef>
                <a:spcPts val="0"/>
              </a:spcBef>
              <a:spcAft>
                <a:spcPts val="0"/>
              </a:spcAft>
              <a:buSzPts val="3600"/>
              <a:buNone/>
              <a:defRPr sz="3060"/>
            </a:lvl9pPr>
          </a:lstStyle>
          <a:p>
            <a:r>
              <a:rPr lang="en-US"/>
              <a:t>Click to edit Master title style</a:t>
            </a:r>
            <a:endParaRPr/>
          </a:p>
        </p:txBody>
      </p:sp>
      <p:sp>
        <p:nvSpPr>
          <p:cNvPr id="19" name="Shape 19"/>
          <p:cNvSpPr txBox="1">
            <a:spLocks noGrp="1"/>
          </p:cNvSpPr>
          <p:nvPr>
            <p:ph type="subTitle" idx="1"/>
          </p:nvPr>
        </p:nvSpPr>
        <p:spPr>
          <a:xfrm>
            <a:off x="3086139" y="6000915"/>
            <a:ext cx="9372270" cy="153472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530" b="1">
                <a:solidFill>
                  <a:schemeClr val="bg1"/>
                </a:solidFill>
                <a:latin typeface="+mj-lt"/>
              </a:defRPr>
            </a:lvl1pPr>
            <a:lvl2pPr lvl="1" algn="ctr" rtl="0">
              <a:spcBef>
                <a:spcPts val="0"/>
              </a:spcBef>
              <a:spcAft>
                <a:spcPts val="0"/>
              </a:spcAft>
              <a:buClr>
                <a:srgbClr val="004C52"/>
              </a:buClr>
              <a:buSzPts val="1800"/>
              <a:buNone/>
              <a:defRPr sz="1530" b="1"/>
            </a:lvl2pPr>
            <a:lvl3pPr lvl="2" algn="ctr" rtl="0">
              <a:spcBef>
                <a:spcPts val="0"/>
              </a:spcBef>
              <a:spcAft>
                <a:spcPts val="0"/>
              </a:spcAft>
              <a:buClr>
                <a:srgbClr val="004C52"/>
              </a:buClr>
              <a:buSzPts val="1800"/>
              <a:buNone/>
              <a:defRPr sz="1530" b="1"/>
            </a:lvl3pPr>
            <a:lvl4pPr lvl="3" algn="ctr" rtl="0">
              <a:spcBef>
                <a:spcPts val="0"/>
              </a:spcBef>
              <a:spcAft>
                <a:spcPts val="0"/>
              </a:spcAft>
              <a:buSzPts val="1800"/>
              <a:buNone/>
              <a:defRPr sz="1530" b="1"/>
            </a:lvl4pPr>
            <a:lvl5pPr lvl="4" algn="ctr" rtl="0">
              <a:spcBef>
                <a:spcPts val="0"/>
              </a:spcBef>
              <a:spcAft>
                <a:spcPts val="0"/>
              </a:spcAft>
              <a:buSzPts val="1800"/>
              <a:buNone/>
              <a:defRPr sz="1530" b="1"/>
            </a:lvl5pPr>
            <a:lvl6pPr lvl="5" algn="ctr" rtl="0">
              <a:spcBef>
                <a:spcPts val="0"/>
              </a:spcBef>
              <a:spcAft>
                <a:spcPts val="0"/>
              </a:spcAft>
              <a:buSzPts val="1800"/>
              <a:buNone/>
              <a:defRPr sz="1530" b="1"/>
            </a:lvl6pPr>
            <a:lvl7pPr lvl="6" algn="ctr" rtl="0">
              <a:spcBef>
                <a:spcPts val="0"/>
              </a:spcBef>
              <a:spcAft>
                <a:spcPts val="0"/>
              </a:spcAft>
              <a:buSzPts val="1800"/>
              <a:buNone/>
              <a:defRPr sz="1530" b="1"/>
            </a:lvl7pPr>
            <a:lvl8pPr lvl="7" algn="ctr" rtl="0">
              <a:spcBef>
                <a:spcPts val="0"/>
              </a:spcBef>
              <a:spcAft>
                <a:spcPts val="0"/>
              </a:spcAft>
              <a:buSzPts val="1800"/>
              <a:buNone/>
              <a:defRPr sz="1530" b="1"/>
            </a:lvl8pPr>
            <a:lvl9pPr lvl="8" algn="ctr" rtl="0">
              <a:spcBef>
                <a:spcPts val="0"/>
              </a:spcBef>
              <a:spcAft>
                <a:spcPts val="0"/>
              </a:spcAft>
              <a:buSzPts val="1800"/>
              <a:buNone/>
              <a:defRPr sz="1530" b="1"/>
            </a:lvl9pPr>
          </a:lstStyle>
          <a:p>
            <a:r>
              <a:rPr lang="en-US"/>
              <a:t>Click to edit Master subtitle style</a:t>
            </a: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56658" y="317691"/>
            <a:ext cx="2594057" cy="114884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52703" y="8618130"/>
            <a:ext cx="2198011" cy="1161860"/>
          </a:xfrm>
          <a:prstGeom prst="rect">
            <a:avLst/>
          </a:prstGeom>
        </p:spPr>
      </p:pic>
    </p:spTree>
    <p:extLst>
      <p:ext uri="{BB962C8B-B14F-4D97-AF65-F5344CB8AC3E}">
        <p14:creationId xmlns:p14="http://schemas.microsoft.com/office/powerpoint/2010/main" val="2594998501"/>
      </p:ext>
    </p:extLst>
  </p:cSld>
  <p:clrMapOvr>
    <a:masterClrMapping/>
  </p:clrMapOvr>
  <p:transition spd="slow">
    <p:cover/>
  </p:transition>
  <p:extLst>
    <p:ext uri="{DCECCB84-F9BA-43D5-87BE-67443E8EF086}">
      <p15:sldGuideLst xmlns:p15="http://schemas.microsoft.com/office/powerpoint/2012/main">
        <p15:guide id="1" orient="horz" pos="1728" userDrawn="1">
          <p15:clr>
            <a:srgbClr val="FBAE40"/>
          </p15:clr>
        </p15:guide>
        <p15:guide id="2" pos="767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94DD-5F0E-4DD1-B2C8-B78CE4A47175}"/>
              </a:ext>
            </a:extLst>
          </p:cNvPr>
          <p:cNvSpPr>
            <a:spLocks noGrp="1"/>
          </p:cNvSpPr>
          <p:nvPr>
            <p:ph type="title"/>
          </p:nvPr>
        </p:nvSpPr>
        <p:spPr>
          <a:xfrm>
            <a:off x="1070735" y="535523"/>
            <a:ext cx="1340739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A72DF-2161-43C6-A229-0CB7CB4B8039}"/>
              </a:ext>
            </a:extLst>
          </p:cNvPr>
          <p:cNvSpPr>
            <a:spLocks noGrp="1"/>
          </p:cNvSpPr>
          <p:nvPr>
            <p:ph type="body" idx="1"/>
          </p:nvPr>
        </p:nvSpPr>
        <p:spPr>
          <a:xfrm>
            <a:off x="1070733" y="2465707"/>
            <a:ext cx="6576178" cy="1208404"/>
          </a:xfrm>
        </p:spPr>
        <p:txBody>
          <a:bodyPr anchor="b"/>
          <a:lstStyle>
            <a:lvl1pPr marL="0" indent="0">
              <a:buNone/>
              <a:defRPr sz="1148" b="1"/>
            </a:lvl1pPr>
            <a:lvl2pPr marL="218590" indent="0">
              <a:buNone/>
              <a:defRPr sz="956" b="1"/>
            </a:lvl2pPr>
            <a:lvl3pPr marL="437181" indent="0">
              <a:buNone/>
              <a:defRPr sz="861" b="1"/>
            </a:lvl3pPr>
            <a:lvl4pPr marL="655770" indent="0">
              <a:buNone/>
              <a:defRPr sz="765" b="1"/>
            </a:lvl4pPr>
            <a:lvl5pPr marL="874361" indent="0">
              <a:buNone/>
              <a:defRPr sz="765" b="1"/>
            </a:lvl5pPr>
            <a:lvl6pPr marL="1092950" indent="0">
              <a:buNone/>
              <a:defRPr sz="765" b="1"/>
            </a:lvl6pPr>
            <a:lvl7pPr marL="1311541" indent="0">
              <a:buNone/>
              <a:defRPr sz="765" b="1"/>
            </a:lvl7pPr>
            <a:lvl8pPr marL="1530130" indent="0">
              <a:buNone/>
              <a:defRPr sz="765" b="1"/>
            </a:lvl8pPr>
            <a:lvl9pPr marL="1748721" indent="0">
              <a:buNone/>
              <a:defRPr sz="765" b="1"/>
            </a:lvl9pPr>
          </a:lstStyle>
          <a:p>
            <a:pPr lvl="0"/>
            <a:r>
              <a:rPr lang="en-US"/>
              <a:t>Click to edit Master text styles</a:t>
            </a:r>
          </a:p>
        </p:txBody>
      </p:sp>
      <p:sp>
        <p:nvSpPr>
          <p:cNvPr id="4" name="Content Placeholder 3">
            <a:extLst>
              <a:ext uri="{FF2B5EF4-FFF2-40B4-BE49-F238E27FC236}">
                <a16:creationId xmlns:a16="http://schemas.microsoft.com/office/drawing/2014/main" id="{96841CAA-EFC7-4448-8CC6-E8A62F314FBE}"/>
              </a:ext>
            </a:extLst>
          </p:cNvPr>
          <p:cNvSpPr>
            <a:spLocks noGrp="1"/>
          </p:cNvSpPr>
          <p:nvPr>
            <p:ph sz="half" idx="2"/>
          </p:nvPr>
        </p:nvSpPr>
        <p:spPr>
          <a:xfrm>
            <a:off x="1070733" y="3674111"/>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BEF4F-A161-435E-A2D1-8A5651729009}"/>
              </a:ext>
            </a:extLst>
          </p:cNvPr>
          <p:cNvSpPr>
            <a:spLocks noGrp="1"/>
          </p:cNvSpPr>
          <p:nvPr>
            <p:ph type="body" sz="quarter" idx="3"/>
          </p:nvPr>
        </p:nvSpPr>
        <p:spPr>
          <a:xfrm>
            <a:off x="7869556" y="2465707"/>
            <a:ext cx="6608564" cy="1208404"/>
          </a:xfrm>
        </p:spPr>
        <p:txBody>
          <a:bodyPr anchor="b"/>
          <a:lstStyle>
            <a:lvl1pPr marL="0" indent="0">
              <a:buNone/>
              <a:defRPr sz="1148" b="1"/>
            </a:lvl1pPr>
            <a:lvl2pPr marL="218590" indent="0">
              <a:buNone/>
              <a:defRPr sz="956" b="1"/>
            </a:lvl2pPr>
            <a:lvl3pPr marL="437181" indent="0">
              <a:buNone/>
              <a:defRPr sz="861" b="1"/>
            </a:lvl3pPr>
            <a:lvl4pPr marL="655770" indent="0">
              <a:buNone/>
              <a:defRPr sz="765" b="1"/>
            </a:lvl4pPr>
            <a:lvl5pPr marL="874361" indent="0">
              <a:buNone/>
              <a:defRPr sz="765" b="1"/>
            </a:lvl5pPr>
            <a:lvl6pPr marL="1092950" indent="0">
              <a:buNone/>
              <a:defRPr sz="765" b="1"/>
            </a:lvl6pPr>
            <a:lvl7pPr marL="1311541" indent="0">
              <a:buNone/>
              <a:defRPr sz="765" b="1"/>
            </a:lvl7pPr>
            <a:lvl8pPr marL="1530130" indent="0">
              <a:buNone/>
              <a:defRPr sz="765" b="1"/>
            </a:lvl8pPr>
            <a:lvl9pPr marL="1748721" indent="0">
              <a:buNone/>
              <a:defRPr sz="765" b="1"/>
            </a:lvl9pPr>
          </a:lstStyle>
          <a:p>
            <a:pPr lvl="0"/>
            <a:r>
              <a:rPr lang="en-US"/>
              <a:t>Click to edit Master text styles</a:t>
            </a:r>
          </a:p>
        </p:txBody>
      </p:sp>
      <p:sp>
        <p:nvSpPr>
          <p:cNvPr id="6" name="Content Placeholder 5">
            <a:extLst>
              <a:ext uri="{FF2B5EF4-FFF2-40B4-BE49-F238E27FC236}">
                <a16:creationId xmlns:a16="http://schemas.microsoft.com/office/drawing/2014/main" id="{7BEB02B8-91E6-49BA-B6AC-78360C4237A0}"/>
              </a:ext>
            </a:extLst>
          </p:cNvPr>
          <p:cNvSpPr>
            <a:spLocks noGrp="1"/>
          </p:cNvSpPr>
          <p:nvPr>
            <p:ph sz="quarter" idx="4"/>
          </p:nvPr>
        </p:nvSpPr>
        <p:spPr>
          <a:xfrm>
            <a:off x="7869556" y="3674111"/>
            <a:ext cx="6608564"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A2828B-11AD-4557-9AD7-2052B097A698}"/>
              </a:ext>
            </a:extLst>
          </p:cNvPr>
          <p:cNvSpPr>
            <a:spLocks noGrp="1"/>
          </p:cNvSpPr>
          <p:nvPr>
            <p:ph type="dt" sz="half" idx="10"/>
          </p:nvPr>
        </p:nvSpPr>
        <p:spPr/>
        <p:txBody>
          <a:bodyPr/>
          <a:lstStyle/>
          <a:p>
            <a:fld id="{1D8BD707-D9CF-40AE-B4C6-C98DA3205C09}" type="datetimeFigureOut">
              <a:rPr lang="en-US" smtClean="0"/>
              <a:t>1/30/24</a:t>
            </a:fld>
            <a:endParaRPr lang="en-US"/>
          </a:p>
        </p:txBody>
      </p:sp>
      <p:sp>
        <p:nvSpPr>
          <p:cNvPr id="8" name="Footer Placeholder 7">
            <a:extLst>
              <a:ext uri="{FF2B5EF4-FFF2-40B4-BE49-F238E27FC236}">
                <a16:creationId xmlns:a16="http://schemas.microsoft.com/office/drawing/2014/main" id="{6847DD84-83FF-4F7D-BBC3-6CAC7F51FC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2A6C74-3E3B-4E5C-9C8F-61B77F688894}"/>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DA8F1FE9-E707-473F-8FDE-526616415FD6}"/>
              </a:ext>
            </a:extLst>
          </p:cNvPr>
          <p:cNvPicPr>
            <a:picLocks noChangeAspect="1"/>
          </p:cNvPicPr>
          <p:nvPr/>
        </p:nvPicPr>
        <p:blipFill>
          <a:blip r:embed="rId2"/>
          <a:stretch>
            <a:fillRect/>
          </a:stretch>
        </p:blipFill>
        <p:spPr>
          <a:xfrm>
            <a:off x="142473" y="9136156"/>
            <a:ext cx="2230886" cy="922246"/>
          </a:xfrm>
          <a:prstGeom prst="rect">
            <a:avLst/>
          </a:prstGeom>
        </p:spPr>
      </p:pic>
      <p:grpSp>
        <p:nvGrpSpPr>
          <p:cNvPr id="11" name="Group 10">
            <a:extLst>
              <a:ext uri="{FF2B5EF4-FFF2-40B4-BE49-F238E27FC236}">
                <a16:creationId xmlns:a16="http://schemas.microsoft.com/office/drawing/2014/main" id="{8DE08C4B-8FAA-4E46-942F-AD00E93381CC}"/>
              </a:ext>
            </a:extLst>
          </p:cNvPr>
          <p:cNvGrpSpPr/>
          <p:nvPr/>
        </p:nvGrpSpPr>
        <p:grpSpPr>
          <a:xfrm>
            <a:off x="-4555" y="-25805"/>
            <a:ext cx="1309214" cy="1607660"/>
            <a:chOff x="-2685" y="-1"/>
            <a:chExt cx="3310661" cy="825230"/>
          </a:xfrm>
        </p:grpSpPr>
        <p:sp>
          <p:nvSpPr>
            <p:cNvPr id="12" name="Shape 34">
              <a:extLst>
                <a:ext uri="{FF2B5EF4-FFF2-40B4-BE49-F238E27FC236}">
                  <a16:creationId xmlns:a16="http://schemas.microsoft.com/office/drawing/2014/main" id="{ACE2A3E7-8082-418C-B7A4-EAA64D48B1C0}"/>
                </a:ext>
              </a:extLst>
            </p:cNvPr>
            <p:cNvSpPr/>
            <p:nvPr/>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3" name="Shape 35">
              <a:extLst>
                <a:ext uri="{FF2B5EF4-FFF2-40B4-BE49-F238E27FC236}">
                  <a16:creationId xmlns:a16="http://schemas.microsoft.com/office/drawing/2014/main" id="{09087139-7D5B-4865-B095-0D20879158D3}"/>
                </a:ext>
              </a:extLst>
            </p:cNvPr>
            <p:cNvSpPr/>
            <p:nvPr/>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4" name="Shape 36">
              <a:extLst>
                <a:ext uri="{FF2B5EF4-FFF2-40B4-BE49-F238E27FC236}">
                  <a16:creationId xmlns:a16="http://schemas.microsoft.com/office/drawing/2014/main" id="{785889E6-B391-41F7-839D-D25169CC829A}"/>
                </a:ext>
              </a:extLst>
            </p:cNvPr>
            <p:cNvSpPr/>
            <p:nvPr/>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15" name="Group 14">
            <a:extLst>
              <a:ext uri="{FF2B5EF4-FFF2-40B4-BE49-F238E27FC236}">
                <a16:creationId xmlns:a16="http://schemas.microsoft.com/office/drawing/2014/main" id="{539CC0FD-0408-4A31-BAFA-9C73418BDF53}"/>
              </a:ext>
            </a:extLst>
          </p:cNvPr>
          <p:cNvGrpSpPr/>
          <p:nvPr/>
        </p:nvGrpSpPr>
        <p:grpSpPr>
          <a:xfrm>
            <a:off x="13236808" y="9026645"/>
            <a:ext cx="2338254" cy="1067006"/>
            <a:chOff x="10228731" y="5890415"/>
            <a:chExt cx="1963272" cy="977635"/>
          </a:xfrm>
        </p:grpSpPr>
        <p:sp>
          <p:nvSpPr>
            <p:cNvPr id="16" name="Shape 34">
              <a:extLst>
                <a:ext uri="{FF2B5EF4-FFF2-40B4-BE49-F238E27FC236}">
                  <a16:creationId xmlns:a16="http://schemas.microsoft.com/office/drawing/2014/main" id="{C182595E-53DB-4C7F-A0DD-19BB0E183BB8}"/>
                </a:ext>
              </a:extLst>
            </p:cNvPr>
            <p:cNvSpPr/>
            <p:nvPr/>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7" name="Shape 35">
              <a:extLst>
                <a:ext uri="{FF2B5EF4-FFF2-40B4-BE49-F238E27FC236}">
                  <a16:creationId xmlns:a16="http://schemas.microsoft.com/office/drawing/2014/main" id="{69A187E0-FEC4-478D-9996-C68A5F1829A8}"/>
                </a:ext>
              </a:extLst>
            </p:cNvPr>
            <p:cNvSpPr/>
            <p:nvPr/>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8" name="Shape 36">
              <a:extLst>
                <a:ext uri="{FF2B5EF4-FFF2-40B4-BE49-F238E27FC236}">
                  <a16:creationId xmlns:a16="http://schemas.microsoft.com/office/drawing/2014/main" id="{6DE2F4EB-24E5-4060-9B19-F884C6D10619}"/>
                </a:ext>
              </a:extLst>
            </p:cNvPr>
            <p:cNvSpPr/>
            <p:nvPr/>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spTree>
    <p:extLst>
      <p:ext uri="{BB962C8B-B14F-4D97-AF65-F5344CB8AC3E}">
        <p14:creationId xmlns:p14="http://schemas.microsoft.com/office/powerpoint/2010/main" val="251313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E69-0EB8-467E-B5B6-576FCBCD3B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E9A18-2D7F-4E3F-BB3B-48E22580EED2}"/>
              </a:ext>
            </a:extLst>
          </p:cNvPr>
          <p:cNvSpPr>
            <a:spLocks noGrp="1"/>
          </p:cNvSpPr>
          <p:nvPr>
            <p:ph type="dt" sz="half" idx="10"/>
          </p:nvPr>
        </p:nvSpPr>
        <p:spPr/>
        <p:txBody>
          <a:bodyPr/>
          <a:lstStyle/>
          <a:p>
            <a:fld id="{1D8BD707-D9CF-40AE-B4C6-C98DA3205C09}" type="datetimeFigureOut">
              <a:rPr lang="en-US" smtClean="0"/>
              <a:t>1/30/24</a:t>
            </a:fld>
            <a:endParaRPr lang="en-US"/>
          </a:p>
        </p:txBody>
      </p:sp>
      <p:sp>
        <p:nvSpPr>
          <p:cNvPr id="4" name="Footer Placeholder 3">
            <a:extLst>
              <a:ext uri="{FF2B5EF4-FFF2-40B4-BE49-F238E27FC236}">
                <a16:creationId xmlns:a16="http://schemas.microsoft.com/office/drawing/2014/main" id="{338CE376-1A18-479D-AA57-2C399D777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BD112-E2C6-4C1B-BF8A-7481BECF3AD7}"/>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9083C1B9-2096-488C-8D46-2742B284E5DE}"/>
              </a:ext>
            </a:extLst>
          </p:cNvPr>
          <p:cNvPicPr>
            <a:picLocks noChangeAspect="1"/>
          </p:cNvPicPr>
          <p:nvPr/>
        </p:nvPicPr>
        <p:blipFill>
          <a:blip r:embed="rId2"/>
          <a:stretch>
            <a:fillRect/>
          </a:stretch>
        </p:blipFill>
        <p:spPr>
          <a:xfrm>
            <a:off x="142473" y="9136156"/>
            <a:ext cx="2230886" cy="922246"/>
          </a:xfrm>
          <a:prstGeom prst="rect">
            <a:avLst/>
          </a:prstGeom>
        </p:spPr>
      </p:pic>
      <p:grpSp>
        <p:nvGrpSpPr>
          <p:cNvPr id="7" name="Group 6">
            <a:extLst>
              <a:ext uri="{FF2B5EF4-FFF2-40B4-BE49-F238E27FC236}">
                <a16:creationId xmlns:a16="http://schemas.microsoft.com/office/drawing/2014/main" id="{73E2B790-D65A-408C-AA6E-8F7AE60F42E0}"/>
              </a:ext>
            </a:extLst>
          </p:cNvPr>
          <p:cNvGrpSpPr/>
          <p:nvPr/>
        </p:nvGrpSpPr>
        <p:grpSpPr>
          <a:xfrm>
            <a:off x="-4555" y="-25805"/>
            <a:ext cx="1309214" cy="1607660"/>
            <a:chOff x="-2685" y="-1"/>
            <a:chExt cx="3310661" cy="825230"/>
          </a:xfrm>
        </p:grpSpPr>
        <p:sp>
          <p:nvSpPr>
            <p:cNvPr id="8" name="Shape 34">
              <a:extLst>
                <a:ext uri="{FF2B5EF4-FFF2-40B4-BE49-F238E27FC236}">
                  <a16:creationId xmlns:a16="http://schemas.microsoft.com/office/drawing/2014/main" id="{DA147EC6-1AAA-46F2-9BE6-5972172334D9}"/>
                </a:ext>
              </a:extLst>
            </p:cNvPr>
            <p:cNvSpPr/>
            <p:nvPr/>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9" name="Shape 35">
              <a:extLst>
                <a:ext uri="{FF2B5EF4-FFF2-40B4-BE49-F238E27FC236}">
                  <a16:creationId xmlns:a16="http://schemas.microsoft.com/office/drawing/2014/main" id="{F0305398-6923-4481-A893-93C5E23FE4D9}"/>
                </a:ext>
              </a:extLst>
            </p:cNvPr>
            <p:cNvSpPr/>
            <p:nvPr/>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0" name="Shape 36">
              <a:extLst>
                <a:ext uri="{FF2B5EF4-FFF2-40B4-BE49-F238E27FC236}">
                  <a16:creationId xmlns:a16="http://schemas.microsoft.com/office/drawing/2014/main" id="{BE0FA874-26EB-478F-8A83-A4AE734DC999}"/>
                </a:ext>
              </a:extLst>
            </p:cNvPr>
            <p:cNvSpPr/>
            <p:nvPr/>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11" name="Group 10">
            <a:extLst>
              <a:ext uri="{FF2B5EF4-FFF2-40B4-BE49-F238E27FC236}">
                <a16:creationId xmlns:a16="http://schemas.microsoft.com/office/drawing/2014/main" id="{DD8B2FBD-C0D6-4399-BE07-C77967A329FD}"/>
              </a:ext>
            </a:extLst>
          </p:cNvPr>
          <p:cNvGrpSpPr/>
          <p:nvPr/>
        </p:nvGrpSpPr>
        <p:grpSpPr>
          <a:xfrm>
            <a:off x="13236808" y="9026645"/>
            <a:ext cx="2338254" cy="1067006"/>
            <a:chOff x="10228731" y="5890415"/>
            <a:chExt cx="1963272" cy="977635"/>
          </a:xfrm>
        </p:grpSpPr>
        <p:sp>
          <p:nvSpPr>
            <p:cNvPr id="12" name="Shape 34">
              <a:extLst>
                <a:ext uri="{FF2B5EF4-FFF2-40B4-BE49-F238E27FC236}">
                  <a16:creationId xmlns:a16="http://schemas.microsoft.com/office/drawing/2014/main" id="{8A3D02E0-8C6D-4AB0-8587-605BBE286ED9}"/>
                </a:ext>
              </a:extLst>
            </p:cNvPr>
            <p:cNvSpPr/>
            <p:nvPr/>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3" name="Shape 35">
              <a:extLst>
                <a:ext uri="{FF2B5EF4-FFF2-40B4-BE49-F238E27FC236}">
                  <a16:creationId xmlns:a16="http://schemas.microsoft.com/office/drawing/2014/main" id="{30609F82-5714-416E-941C-0323502E4D45}"/>
                </a:ext>
              </a:extLst>
            </p:cNvPr>
            <p:cNvSpPr/>
            <p:nvPr/>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4" name="Shape 36">
              <a:extLst>
                <a:ext uri="{FF2B5EF4-FFF2-40B4-BE49-F238E27FC236}">
                  <a16:creationId xmlns:a16="http://schemas.microsoft.com/office/drawing/2014/main" id="{D8624C71-80EF-4816-BDCA-C3C13B2539A2}"/>
                </a:ext>
              </a:extLst>
            </p:cNvPr>
            <p:cNvSpPr/>
            <p:nvPr/>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spTree>
    <p:extLst>
      <p:ext uri="{BB962C8B-B14F-4D97-AF65-F5344CB8AC3E}">
        <p14:creationId xmlns:p14="http://schemas.microsoft.com/office/powerpoint/2010/main" val="2656505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3" name="Picture 2" descr="A tall glass building&#10;&#10;Description automatically generated">
            <a:extLst>
              <a:ext uri="{FF2B5EF4-FFF2-40B4-BE49-F238E27FC236}">
                <a16:creationId xmlns:a16="http://schemas.microsoft.com/office/drawing/2014/main" id="{ABC16E32-119A-42AB-A0F8-06387CCD697D}"/>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0096" y="-79062"/>
            <a:ext cx="15564901" cy="11990031"/>
          </a:xfrm>
          <a:prstGeom prst="rect">
            <a:avLst/>
          </a:prstGeom>
        </p:spPr>
      </p:pic>
      <p:sp>
        <p:nvSpPr>
          <p:cNvPr id="4" name="Rectangle 3">
            <a:extLst>
              <a:ext uri="{FF2B5EF4-FFF2-40B4-BE49-F238E27FC236}">
                <a16:creationId xmlns:a16="http://schemas.microsoft.com/office/drawing/2014/main" id="{0F1CD23A-9CA8-449D-B0AA-A1C6A8B24775}"/>
              </a:ext>
            </a:extLst>
          </p:cNvPr>
          <p:cNvSpPr/>
          <p:nvPr/>
        </p:nvSpPr>
        <p:spPr>
          <a:xfrm>
            <a:off x="0" y="5245398"/>
            <a:ext cx="7513320" cy="414244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717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srgbClr val="CCCCCC">
                  <a:lumMod val="25000"/>
                </a:srgbClr>
              </a:solidFill>
              <a:effectLst/>
              <a:uLnTx/>
              <a:uFillTx/>
              <a:latin typeface="Arial"/>
              <a:ea typeface="+mn-ea"/>
              <a:cs typeface="+mn-cs"/>
            </a:endParaRPr>
          </a:p>
        </p:txBody>
      </p:sp>
      <p:sp>
        <p:nvSpPr>
          <p:cNvPr id="5" name="Oval 4">
            <a:extLst>
              <a:ext uri="{FF2B5EF4-FFF2-40B4-BE49-F238E27FC236}">
                <a16:creationId xmlns:a16="http://schemas.microsoft.com/office/drawing/2014/main" id="{256BE944-9FB9-4042-9430-19B06A996CA3}"/>
              </a:ext>
            </a:extLst>
          </p:cNvPr>
          <p:cNvSpPr/>
          <p:nvPr/>
        </p:nvSpPr>
        <p:spPr>
          <a:xfrm>
            <a:off x="6295377" y="5915963"/>
            <a:ext cx="2497158" cy="2764841"/>
          </a:xfrm>
          <a:prstGeom prst="ellipse">
            <a:avLst/>
          </a:prstGeom>
          <a:solidFill>
            <a:schemeClr val="bg1"/>
          </a:solid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717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036EAB8B-14EC-4C13-922B-294EC56D6AB0}"/>
              </a:ext>
            </a:extLst>
          </p:cNvPr>
          <p:cNvSpPr>
            <a:spLocks noGrp="1"/>
          </p:cNvSpPr>
          <p:nvPr>
            <p:ph type="body" sz="quarter" idx="10" hasCustomPrompt="1"/>
          </p:nvPr>
        </p:nvSpPr>
        <p:spPr>
          <a:xfrm>
            <a:off x="147236" y="6254892"/>
            <a:ext cx="4693802" cy="2123440"/>
          </a:xfrm>
        </p:spPr>
        <p:txBody>
          <a:bodyPr anchor="ctr">
            <a:normAutofit/>
          </a:bodyPr>
          <a:lstStyle>
            <a:lvl1pPr marL="0" indent="0">
              <a:buNone/>
              <a:defRPr sz="1721" b="0">
                <a:solidFill>
                  <a:schemeClr val="bg1"/>
                </a:solidFill>
                <a:latin typeface="Univers" panose="020B0503020202020204" pitchFamily="34" charset="0"/>
              </a:defRPr>
            </a:lvl1pPr>
          </a:lstStyle>
          <a:p>
            <a:pPr lvl="0"/>
            <a:r>
              <a:rPr lang="en-US"/>
              <a:t>Section Title</a:t>
            </a:r>
          </a:p>
        </p:txBody>
      </p:sp>
      <p:pic>
        <p:nvPicPr>
          <p:cNvPr id="10" name="Picture 9" descr="A picture containing drawing&#10;&#10;Description automatically generated">
            <a:extLst>
              <a:ext uri="{FF2B5EF4-FFF2-40B4-BE49-F238E27FC236}">
                <a16:creationId xmlns:a16="http://schemas.microsoft.com/office/drawing/2014/main" id="{0FE689BB-79E6-40CE-8010-2BF95DC03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144" y="6929125"/>
            <a:ext cx="2006361" cy="829428"/>
          </a:xfrm>
          <a:prstGeom prst="rect">
            <a:avLst/>
          </a:prstGeom>
        </p:spPr>
      </p:pic>
    </p:spTree>
    <p:extLst>
      <p:ext uri="{BB962C8B-B14F-4D97-AF65-F5344CB8AC3E}">
        <p14:creationId xmlns:p14="http://schemas.microsoft.com/office/powerpoint/2010/main" val="3957576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AF0B-4E48-4F70-AA62-A521444E1E95}"/>
              </a:ext>
            </a:extLst>
          </p:cNvPr>
          <p:cNvSpPr>
            <a:spLocks noGrp="1"/>
          </p:cNvSpPr>
          <p:nvPr>
            <p:ph type="ctrTitle"/>
          </p:nvPr>
        </p:nvSpPr>
        <p:spPr>
          <a:xfrm>
            <a:off x="1943100" y="1646136"/>
            <a:ext cx="11658600" cy="3501813"/>
          </a:xfrm>
        </p:spPr>
        <p:txBody>
          <a:bodyPr anchor="b"/>
          <a:lstStyle>
            <a:lvl1pPr algn="ctr">
              <a:defRPr sz="2869"/>
            </a:lvl1pPr>
          </a:lstStyle>
          <a:p>
            <a:r>
              <a:rPr lang="en-US"/>
              <a:t>Click to edit Master title style</a:t>
            </a:r>
          </a:p>
        </p:txBody>
      </p:sp>
      <p:sp>
        <p:nvSpPr>
          <p:cNvPr id="3" name="Subtitle 2">
            <a:extLst>
              <a:ext uri="{FF2B5EF4-FFF2-40B4-BE49-F238E27FC236}">
                <a16:creationId xmlns:a16="http://schemas.microsoft.com/office/drawing/2014/main" id="{45DAB530-92FC-4B84-83B8-B8B497E32718}"/>
              </a:ext>
            </a:extLst>
          </p:cNvPr>
          <p:cNvSpPr>
            <a:spLocks noGrp="1"/>
          </p:cNvSpPr>
          <p:nvPr>
            <p:ph type="subTitle" idx="1"/>
          </p:nvPr>
        </p:nvSpPr>
        <p:spPr>
          <a:xfrm>
            <a:off x="1943100" y="5282990"/>
            <a:ext cx="11658600" cy="2428451"/>
          </a:xfrm>
        </p:spPr>
        <p:txBody>
          <a:bodyPr/>
          <a:lstStyle>
            <a:lvl1pPr marL="0" indent="0" algn="ctr">
              <a:buNone/>
              <a:defRPr sz="1148"/>
            </a:lvl1pPr>
            <a:lvl2pPr marL="218590" indent="0" algn="ctr">
              <a:buNone/>
              <a:defRPr sz="956"/>
            </a:lvl2pPr>
            <a:lvl3pPr marL="437181" indent="0" algn="ctr">
              <a:buNone/>
              <a:defRPr sz="861"/>
            </a:lvl3pPr>
            <a:lvl4pPr marL="655770" indent="0" algn="ctr">
              <a:buNone/>
              <a:defRPr sz="765"/>
            </a:lvl4pPr>
            <a:lvl5pPr marL="874361" indent="0" algn="ctr">
              <a:buNone/>
              <a:defRPr sz="765"/>
            </a:lvl5pPr>
            <a:lvl6pPr marL="1092950" indent="0" algn="ctr">
              <a:buNone/>
              <a:defRPr sz="765"/>
            </a:lvl6pPr>
            <a:lvl7pPr marL="1311541" indent="0" algn="ctr">
              <a:buNone/>
              <a:defRPr sz="765"/>
            </a:lvl7pPr>
            <a:lvl8pPr marL="1530130" indent="0" algn="ctr">
              <a:buNone/>
              <a:defRPr sz="765"/>
            </a:lvl8pPr>
            <a:lvl9pPr marL="1748721" indent="0" algn="ctr">
              <a:buNone/>
              <a:defRPr sz="765"/>
            </a:lvl9pPr>
          </a:lstStyle>
          <a:p>
            <a:r>
              <a:rPr lang="en-US"/>
              <a:t>Click to edit Master subtitle style</a:t>
            </a:r>
          </a:p>
        </p:txBody>
      </p:sp>
      <p:sp>
        <p:nvSpPr>
          <p:cNvPr id="4" name="Date Placeholder 3">
            <a:extLst>
              <a:ext uri="{FF2B5EF4-FFF2-40B4-BE49-F238E27FC236}">
                <a16:creationId xmlns:a16="http://schemas.microsoft.com/office/drawing/2014/main" id="{69D1B5C7-E51C-4EA1-B4A3-AEE32C6252D7}"/>
              </a:ext>
            </a:extLst>
          </p:cNvPr>
          <p:cNvSpPr>
            <a:spLocks noGrp="1"/>
          </p:cNvSpPr>
          <p:nvPr>
            <p:ph type="dt" sz="half" idx="10"/>
          </p:nvPr>
        </p:nvSpPr>
        <p:spPr/>
        <p:txBody>
          <a:bodyPr/>
          <a:lstStyle/>
          <a:p>
            <a:fld id="{1D8BD707-D9CF-40AE-B4C6-C98DA3205C09}" type="datetimeFigureOut">
              <a:rPr lang="en-US" smtClean="0"/>
              <a:t>1/30/24</a:t>
            </a:fld>
            <a:endParaRPr lang="en-US"/>
          </a:p>
        </p:txBody>
      </p:sp>
      <p:sp>
        <p:nvSpPr>
          <p:cNvPr id="5" name="Footer Placeholder 4">
            <a:extLst>
              <a:ext uri="{FF2B5EF4-FFF2-40B4-BE49-F238E27FC236}">
                <a16:creationId xmlns:a16="http://schemas.microsoft.com/office/drawing/2014/main" id="{C4F3FB4D-CB4A-4207-B880-BE55E3FBA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CD23F-4017-44A3-9B62-78706D1F218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85496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2E9A18-2D7F-4E3F-BB3B-48E22580EED2}"/>
              </a:ext>
            </a:extLst>
          </p:cNvPr>
          <p:cNvSpPr>
            <a:spLocks noGrp="1"/>
          </p:cNvSpPr>
          <p:nvPr>
            <p:ph type="dt" sz="half" idx="10"/>
          </p:nvPr>
        </p:nvSpPr>
        <p:spPr/>
        <p:txBody>
          <a:bodyPr/>
          <a:lstStyle/>
          <a:p>
            <a:fld id="{1D8BD707-D9CF-40AE-B4C6-C98DA3205C09}" type="datetimeFigureOut">
              <a:rPr lang="en-US" smtClean="0"/>
              <a:t>1/30/24</a:t>
            </a:fld>
            <a:endParaRPr lang="en-US"/>
          </a:p>
        </p:txBody>
      </p:sp>
      <p:sp>
        <p:nvSpPr>
          <p:cNvPr id="4" name="Footer Placeholder 3">
            <a:extLst>
              <a:ext uri="{FF2B5EF4-FFF2-40B4-BE49-F238E27FC236}">
                <a16:creationId xmlns:a16="http://schemas.microsoft.com/office/drawing/2014/main" id="{338CE376-1A18-479D-AA57-2C399D777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BD112-E2C6-4C1B-BF8A-7481BECF3AD7}"/>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9083C1B9-2096-488C-8D46-2742B284E5DE}"/>
              </a:ext>
            </a:extLst>
          </p:cNvPr>
          <p:cNvPicPr>
            <a:picLocks noChangeAspect="1"/>
          </p:cNvPicPr>
          <p:nvPr/>
        </p:nvPicPr>
        <p:blipFill>
          <a:blip r:embed="rId2"/>
          <a:stretch>
            <a:fillRect/>
          </a:stretch>
        </p:blipFill>
        <p:spPr>
          <a:xfrm>
            <a:off x="142473" y="9136156"/>
            <a:ext cx="2230886" cy="922246"/>
          </a:xfrm>
          <a:prstGeom prst="rect">
            <a:avLst/>
          </a:prstGeom>
        </p:spPr>
      </p:pic>
      <p:grpSp>
        <p:nvGrpSpPr>
          <p:cNvPr id="7" name="Group 6">
            <a:extLst>
              <a:ext uri="{FF2B5EF4-FFF2-40B4-BE49-F238E27FC236}">
                <a16:creationId xmlns:a16="http://schemas.microsoft.com/office/drawing/2014/main" id="{73E2B790-D65A-408C-AA6E-8F7AE60F42E0}"/>
              </a:ext>
            </a:extLst>
          </p:cNvPr>
          <p:cNvGrpSpPr/>
          <p:nvPr/>
        </p:nvGrpSpPr>
        <p:grpSpPr>
          <a:xfrm>
            <a:off x="-4555" y="-25805"/>
            <a:ext cx="1309214" cy="1607660"/>
            <a:chOff x="-2685" y="-1"/>
            <a:chExt cx="3310661" cy="825230"/>
          </a:xfrm>
        </p:grpSpPr>
        <p:sp>
          <p:nvSpPr>
            <p:cNvPr id="8" name="Shape 34">
              <a:extLst>
                <a:ext uri="{FF2B5EF4-FFF2-40B4-BE49-F238E27FC236}">
                  <a16:creationId xmlns:a16="http://schemas.microsoft.com/office/drawing/2014/main" id="{DA147EC6-1AAA-46F2-9BE6-5972172334D9}"/>
                </a:ext>
              </a:extLst>
            </p:cNvPr>
            <p:cNvSpPr/>
            <p:nvPr/>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9" name="Shape 35">
              <a:extLst>
                <a:ext uri="{FF2B5EF4-FFF2-40B4-BE49-F238E27FC236}">
                  <a16:creationId xmlns:a16="http://schemas.microsoft.com/office/drawing/2014/main" id="{F0305398-6923-4481-A893-93C5E23FE4D9}"/>
                </a:ext>
              </a:extLst>
            </p:cNvPr>
            <p:cNvSpPr/>
            <p:nvPr/>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0" name="Shape 36">
              <a:extLst>
                <a:ext uri="{FF2B5EF4-FFF2-40B4-BE49-F238E27FC236}">
                  <a16:creationId xmlns:a16="http://schemas.microsoft.com/office/drawing/2014/main" id="{BE0FA874-26EB-478F-8A83-A4AE734DC999}"/>
                </a:ext>
              </a:extLst>
            </p:cNvPr>
            <p:cNvSpPr/>
            <p:nvPr/>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11" name="Group 10">
            <a:extLst>
              <a:ext uri="{FF2B5EF4-FFF2-40B4-BE49-F238E27FC236}">
                <a16:creationId xmlns:a16="http://schemas.microsoft.com/office/drawing/2014/main" id="{DD8B2FBD-C0D6-4399-BE07-C77967A329FD}"/>
              </a:ext>
            </a:extLst>
          </p:cNvPr>
          <p:cNvGrpSpPr/>
          <p:nvPr/>
        </p:nvGrpSpPr>
        <p:grpSpPr>
          <a:xfrm>
            <a:off x="13236808" y="9023639"/>
            <a:ext cx="2338254" cy="1067006"/>
            <a:chOff x="10228731" y="5890415"/>
            <a:chExt cx="1963272" cy="977635"/>
          </a:xfrm>
        </p:grpSpPr>
        <p:sp>
          <p:nvSpPr>
            <p:cNvPr id="12" name="Shape 34">
              <a:extLst>
                <a:ext uri="{FF2B5EF4-FFF2-40B4-BE49-F238E27FC236}">
                  <a16:creationId xmlns:a16="http://schemas.microsoft.com/office/drawing/2014/main" id="{8A3D02E0-8C6D-4AB0-8587-605BBE286ED9}"/>
                </a:ext>
              </a:extLst>
            </p:cNvPr>
            <p:cNvSpPr/>
            <p:nvPr/>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3" name="Shape 35">
              <a:extLst>
                <a:ext uri="{FF2B5EF4-FFF2-40B4-BE49-F238E27FC236}">
                  <a16:creationId xmlns:a16="http://schemas.microsoft.com/office/drawing/2014/main" id="{30609F82-5714-416E-941C-0323502E4D45}"/>
                </a:ext>
              </a:extLst>
            </p:cNvPr>
            <p:cNvSpPr/>
            <p:nvPr/>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chemeClr val="tx2">
                <a:alpha val="83000"/>
              </a:schemeClr>
            </a:solidFill>
            <a:ln>
              <a:noFill/>
            </a:ln>
          </p:spPr>
        </p:sp>
        <p:sp>
          <p:nvSpPr>
            <p:cNvPr id="14" name="Shape 36">
              <a:extLst>
                <a:ext uri="{FF2B5EF4-FFF2-40B4-BE49-F238E27FC236}">
                  <a16:creationId xmlns:a16="http://schemas.microsoft.com/office/drawing/2014/main" id="{D8624C71-80EF-4816-BDCA-C3C13B2539A2}"/>
                </a:ext>
              </a:extLst>
            </p:cNvPr>
            <p:cNvSpPr/>
            <p:nvPr/>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spTree>
    <p:extLst>
      <p:ext uri="{BB962C8B-B14F-4D97-AF65-F5344CB8AC3E}">
        <p14:creationId xmlns:p14="http://schemas.microsoft.com/office/powerpoint/2010/main" val="256903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720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CC0FE-00EE-4C40-AA5D-947D771806C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38387ED-855B-42B7-BD5A-237D65C29E57}"/>
              </a:ext>
            </a:extLst>
          </p:cNvPr>
          <p:cNvSpPr>
            <a:spLocks noGrp="1"/>
          </p:cNvSpPr>
          <p:nvPr>
            <p:ph type="sldNum" sz="quarter" idx="10"/>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93094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4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490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6895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1"/>
        <p:cNvGrpSpPr/>
        <p:nvPr/>
      </p:nvGrpSpPr>
      <p:grpSpPr>
        <a:xfrm>
          <a:off x="0" y="0"/>
          <a:ext cx="0" cy="0"/>
          <a:chOff x="0" y="0"/>
          <a:chExt cx="0" cy="0"/>
        </a:xfrm>
      </p:grpSpPr>
      <p:sp>
        <p:nvSpPr>
          <p:cNvPr id="22" name="Shape 22"/>
          <p:cNvSpPr/>
          <p:nvPr/>
        </p:nvSpPr>
        <p:spPr>
          <a:xfrm>
            <a:off x="10251" y="589749"/>
            <a:ext cx="15555086" cy="8793641"/>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2674AE"/>
          </a:solidFill>
          <a:ln>
            <a:noFill/>
          </a:ln>
        </p:spPr>
      </p:sp>
      <p:sp>
        <p:nvSpPr>
          <p:cNvPr id="23" name="Shape 23"/>
          <p:cNvSpPr/>
          <p:nvPr/>
        </p:nvSpPr>
        <p:spPr>
          <a:xfrm>
            <a:off x="-10031" y="3090006"/>
            <a:ext cx="15554831" cy="6534817"/>
          </a:xfrm>
          <a:custGeom>
            <a:avLst/>
            <a:gdLst/>
            <a:ahLst/>
            <a:cxnLst/>
            <a:rect l="0" t="0" r="0" b="0"/>
            <a:pathLst>
              <a:path w="365760" h="110982" extrusionOk="0">
                <a:moveTo>
                  <a:pt x="0" y="0"/>
                </a:moveTo>
                <a:lnTo>
                  <a:pt x="0" y="54526"/>
                </a:lnTo>
                <a:lnTo>
                  <a:pt x="317748" y="110982"/>
                </a:lnTo>
                <a:lnTo>
                  <a:pt x="365760" y="84202"/>
                </a:lnTo>
                <a:lnTo>
                  <a:pt x="365760" y="26780"/>
                </a:lnTo>
                <a:close/>
              </a:path>
            </a:pathLst>
          </a:custGeom>
          <a:solidFill>
            <a:srgbClr val="FDB71D">
              <a:alpha val="83000"/>
            </a:srgbClr>
          </a:solidFill>
          <a:ln>
            <a:noFill/>
          </a:ln>
        </p:spPr>
      </p:sp>
      <p:sp>
        <p:nvSpPr>
          <p:cNvPr id="24" name="Shape 24"/>
          <p:cNvSpPr/>
          <p:nvPr/>
        </p:nvSpPr>
        <p:spPr>
          <a:xfrm>
            <a:off x="-10025" y="802845"/>
            <a:ext cx="15575359" cy="8708379"/>
          </a:xfrm>
          <a:custGeom>
            <a:avLst/>
            <a:gdLst/>
            <a:ahLst/>
            <a:cxnLst/>
            <a:rect l="0" t="0" r="0" b="0"/>
            <a:pathLst>
              <a:path w="365036" h="147896" extrusionOk="0">
                <a:moveTo>
                  <a:pt x="365036" y="21714"/>
                </a:moveTo>
                <a:lnTo>
                  <a:pt x="87097" y="0"/>
                </a:lnTo>
                <a:lnTo>
                  <a:pt x="0" y="57421"/>
                </a:lnTo>
                <a:lnTo>
                  <a:pt x="0" y="117255"/>
                </a:lnTo>
                <a:lnTo>
                  <a:pt x="241266" y="147896"/>
                </a:lnTo>
                <a:lnTo>
                  <a:pt x="365036" y="112913"/>
                </a:lnTo>
                <a:close/>
              </a:path>
            </a:pathLst>
          </a:custGeom>
          <a:solidFill>
            <a:srgbClr val="38B5E6">
              <a:alpha val="81000"/>
            </a:srgbClr>
          </a:solidFill>
          <a:ln>
            <a:noFill/>
          </a:ln>
        </p:spPr>
      </p:sp>
      <p:sp>
        <p:nvSpPr>
          <p:cNvPr id="25" name="Shape 25"/>
          <p:cNvSpPr txBox="1">
            <a:spLocks noGrp="1"/>
          </p:cNvSpPr>
          <p:nvPr>
            <p:ph type="body" idx="1" hasCustomPrompt="1"/>
          </p:nvPr>
        </p:nvSpPr>
        <p:spPr>
          <a:xfrm>
            <a:off x="3117422" y="4525547"/>
            <a:ext cx="9310050" cy="1603360"/>
          </a:xfrm>
          <a:prstGeom prst="rect">
            <a:avLst/>
          </a:prstGeom>
        </p:spPr>
        <p:txBody>
          <a:bodyPr spcFirstLastPara="1" wrap="square" lIns="91425" tIns="91425" rIns="91425" bIns="91425" anchor="ctr" anchorCtr="0"/>
          <a:lstStyle>
            <a:lvl1pPr marL="64767" lvl="0" indent="0" algn="ctr" rtl="0">
              <a:spcBef>
                <a:spcPts val="510"/>
              </a:spcBef>
              <a:spcAft>
                <a:spcPts val="0"/>
              </a:spcAft>
              <a:buClr>
                <a:srgbClr val="FFFFFF"/>
              </a:buClr>
              <a:buSzPts val="2400"/>
              <a:buNone/>
              <a:defRPr b="1" i="1">
                <a:solidFill>
                  <a:srgbClr val="FFFFFF"/>
                </a:solidFill>
                <a:latin typeface="+mj-lt"/>
              </a:defRPr>
            </a:lvl1pPr>
            <a:lvl2pPr marL="777194" lvl="1" indent="-323831" algn="ctr" rtl="0">
              <a:spcBef>
                <a:spcPts val="0"/>
              </a:spcBef>
              <a:spcAft>
                <a:spcPts val="0"/>
              </a:spcAft>
              <a:buClr>
                <a:srgbClr val="FFFFFF"/>
              </a:buClr>
              <a:buSzPts val="2400"/>
              <a:buChar char="◆"/>
              <a:defRPr b="1" i="1">
                <a:solidFill>
                  <a:srgbClr val="FFFFFF"/>
                </a:solidFill>
              </a:defRPr>
            </a:lvl2pPr>
            <a:lvl3pPr marL="1165792" lvl="2" indent="-323831" algn="ctr" rtl="0">
              <a:spcBef>
                <a:spcPts val="0"/>
              </a:spcBef>
              <a:spcAft>
                <a:spcPts val="0"/>
              </a:spcAft>
              <a:buClr>
                <a:srgbClr val="FFFFFF"/>
              </a:buClr>
              <a:buSzPts val="2400"/>
              <a:buChar char="◇"/>
              <a:defRPr b="1" i="1">
                <a:solidFill>
                  <a:srgbClr val="FFFFFF"/>
                </a:solidFill>
              </a:defRPr>
            </a:lvl3pPr>
            <a:lvl4pPr marL="1554390" lvl="3" indent="-323831" algn="ctr" rtl="0">
              <a:spcBef>
                <a:spcPts val="0"/>
              </a:spcBef>
              <a:spcAft>
                <a:spcPts val="0"/>
              </a:spcAft>
              <a:buClr>
                <a:srgbClr val="FFFFFF"/>
              </a:buClr>
              <a:buSzPts val="2400"/>
              <a:buChar char="●"/>
              <a:defRPr b="1" i="1">
                <a:solidFill>
                  <a:srgbClr val="FFFFFF"/>
                </a:solidFill>
              </a:defRPr>
            </a:lvl4pPr>
            <a:lvl5pPr marL="1942987" lvl="4" indent="-323831" algn="ctr" rtl="0">
              <a:spcBef>
                <a:spcPts val="0"/>
              </a:spcBef>
              <a:spcAft>
                <a:spcPts val="0"/>
              </a:spcAft>
              <a:buClr>
                <a:srgbClr val="FFFFFF"/>
              </a:buClr>
              <a:buSzPts val="2400"/>
              <a:buChar char="○"/>
              <a:defRPr b="1" i="1">
                <a:solidFill>
                  <a:srgbClr val="FFFFFF"/>
                </a:solidFill>
              </a:defRPr>
            </a:lvl5pPr>
            <a:lvl6pPr marL="2331586" lvl="5" indent="-323831" algn="ctr" rtl="0">
              <a:spcBef>
                <a:spcPts val="0"/>
              </a:spcBef>
              <a:spcAft>
                <a:spcPts val="0"/>
              </a:spcAft>
              <a:buClr>
                <a:srgbClr val="FFFFFF"/>
              </a:buClr>
              <a:buSzPts val="2400"/>
              <a:buChar char="■"/>
              <a:defRPr b="1" i="1">
                <a:solidFill>
                  <a:srgbClr val="FFFFFF"/>
                </a:solidFill>
              </a:defRPr>
            </a:lvl6pPr>
            <a:lvl7pPr marL="2720181" lvl="6" indent="-323831" algn="ctr" rtl="0">
              <a:spcBef>
                <a:spcPts val="0"/>
              </a:spcBef>
              <a:spcAft>
                <a:spcPts val="0"/>
              </a:spcAft>
              <a:buClr>
                <a:srgbClr val="FFFFFF"/>
              </a:buClr>
              <a:buSzPts val="2400"/>
              <a:buChar char="●"/>
              <a:defRPr b="1" i="1">
                <a:solidFill>
                  <a:srgbClr val="FFFFFF"/>
                </a:solidFill>
              </a:defRPr>
            </a:lvl7pPr>
            <a:lvl8pPr marL="3108779" lvl="7" indent="-323831" algn="ctr" rtl="0">
              <a:spcBef>
                <a:spcPts val="0"/>
              </a:spcBef>
              <a:spcAft>
                <a:spcPts val="0"/>
              </a:spcAft>
              <a:buClr>
                <a:srgbClr val="FFFFFF"/>
              </a:buClr>
              <a:buSzPts val="2400"/>
              <a:buChar char="○"/>
              <a:defRPr b="1" i="1">
                <a:solidFill>
                  <a:srgbClr val="FFFFFF"/>
                </a:solidFill>
              </a:defRPr>
            </a:lvl8pPr>
            <a:lvl9pPr marL="3497376" lvl="8" indent="-323831" algn="ctr">
              <a:spcBef>
                <a:spcPts val="0"/>
              </a:spcBef>
              <a:spcAft>
                <a:spcPts val="0"/>
              </a:spcAft>
              <a:buClr>
                <a:srgbClr val="FFFFFF"/>
              </a:buClr>
              <a:buSzPts val="2400"/>
              <a:buChar char="■"/>
              <a:defRPr b="1" i="1">
                <a:solidFill>
                  <a:srgbClr val="FFFFFF"/>
                </a:solidFill>
              </a:defRPr>
            </a:lvl9pPr>
          </a:lstStyle>
          <a:p>
            <a:r>
              <a:rPr lang="en-US"/>
              <a:t>Insert Quotation Here</a:t>
            </a:r>
            <a:endParaRPr/>
          </a:p>
        </p:txBody>
      </p:sp>
      <p:sp>
        <p:nvSpPr>
          <p:cNvPr id="26" name="Shape 26"/>
          <p:cNvSpPr txBox="1"/>
          <p:nvPr/>
        </p:nvSpPr>
        <p:spPr>
          <a:xfrm>
            <a:off x="6108780" y="2124068"/>
            <a:ext cx="3327240" cy="1278347"/>
          </a:xfrm>
          <a:prstGeom prst="rect">
            <a:avLst/>
          </a:prstGeom>
          <a:noFill/>
          <a:ln>
            <a:noFill/>
          </a:ln>
        </p:spPr>
        <p:txBody>
          <a:bodyPr spcFirstLastPara="1" wrap="square" lIns="77712" tIns="77712" rIns="77712" bIns="77712" anchor="t" anchorCtr="0">
            <a:noAutofit/>
          </a:bodyPr>
          <a:lstStyle/>
          <a:p>
            <a:pPr marL="0" lvl="0" indent="0" algn="ctr">
              <a:spcBef>
                <a:spcPts val="0"/>
              </a:spcBef>
              <a:spcAft>
                <a:spcPts val="0"/>
              </a:spcAft>
              <a:buNone/>
            </a:pPr>
            <a:r>
              <a:rPr lang="en" sz="5100" b="1">
                <a:solidFill>
                  <a:srgbClr val="FFFFFF"/>
                </a:solidFill>
                <a:latin typeface="+mj-lt"/>
                <a:ea typeface="Raleway"/>
                <a:cs typeface="Raleway"/>
                <a:sym typeface="Raleway"/>
              </a:rPr>
              <a:t>“</a:t>
            </a:r>
            <a:endParaRPr sz="5100" b="1">
              <a:solidFill>
                <a:srgbClr val="FFFFFF"/>
              </a:solidFill>
              <a:latin typeface="+mj-lt"/>
              <a:ea typeface="Raleway"/>
              <a:cs typeface="Raleway"/>
              <a:sym typeface="Raleway"/>
            </a:endParaRPr>
          </a:p>
        </p:txBody>
      </p:sp>
      <p:sp>
        <p:nvSpPr>
          <p:cNvPr id="27" name="Shape 27"/>
          <p:cNvSpPr/>
          <p:nvPr/>
        </p:nvSpPr>
        <p:spPr>
          <a:xfrm>
            <a:off x="7105830" y="2037447"/>
            <a:ext cx="1333140" cy="1533547"/>
          </a:xfrm>
          <a:prstGeom prst="diamond">
            <a:avLst/>
          </a:prstGeom>
          <a:noFill/>
          <a:ln w="28575" cap="flat" cmpd="sng">
            <a:solidFill>
              <a:srgbClr val="FFFFFF"/>
            </a:solidFill>
            <a:prstDash val="solid"/>
            <a:miter lim="8000"/>
            <a:headEnd type="none" w="sm" len="sm"/>
            <a:tailEnd type="none" w="sm" len="sm"/>
          </a:ln>
        </p:spPr>
        <p:txBody>
          <a:bodyPr spcFirstLastPara="1" wrap="square" lIns="77712" tIns="77712" rIns="77712" bIns="77712" anchor="ctr" anchorCtr="0">
            <a:noAutofit/>
          </a:bodyPr>
          <a:lstStyle/>
          <a:p>
            <a:pPr marL="0" lvl="0" indent="0">
              <a:spcBef>
                <a:spcPts val="0"/>
              </a:spcBef>
              <a:spcAft>
                <a:spcPts val="0"/>
              </a:spcAft>
              <a:buNone/>
            </a:pPr>
            <a:endParaRPr sz="153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56658" y="317691"/>
            <a:ext cx="2594057" cy="114884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52703" y="8618130"/>
            <a:ext cx="2198011" cy="1161860"/>
          </a:xfrm>
          <a:prstGeom prst="rect">
            <a:avLst/>
          </a:prstGeom>
        </p:spPr>
      </p:pic>
    </p:spTree>
    <p:extLst>
      <p:ext uri="{BB962C8B-B14F-4D97-AF65-F5344CB8AC3E}">
        <p14:creationId xmlns:p14="http://schemas.microsoft.com/office/powerpoint/2010/main" val="52973718"/>
      </p:ext>
    </p:extLst>
  </p:cSld>
  <p:clrMapOvr>
    <a:masterClrMapping/>
  </p:clrMapOvr>
  <p:transition spd="slow">
    <p:cover/>
  </p:transition>
  <p:extLst>
    <p:ext uri="{DCECCB84-F9BA-43D5-87BE-67443E8EF086}">
      <p15:sldGuideLst xmlns:p15="http://schemas.microsoft.com/office/powerpoint/2012/main">
        <p15:guide id="1" orient="horz" pos="1728" userDrawn="1">
          <p15:clr>
            <a:srgbClr val="FBAE40"/>
          </p15:clr>
        </p15:guide>
        <p15:guide id="2" pos="76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81" y="558800"/>
            <a:ext cx="12834667" cy="1123534"/>
          </a:xfrm>
        </p:spPr>
        <p:txBody>
          <a:bodyPr>
            <a:normAutofit/>
          </a:bodyPr>
          <a:lstStyle>
            <a:lvl1pPr>
              <a:defRPr sz="2550" b="1">
                <a:solidFill>
                  <a:srgbClr val="2774AE"/>
                </a:solidFill>
              </a:defRPr>
            </a:lvl1pPr>
          </a:lstStyle>
          <a:p>
            <a:r>
              <a:rPr lang="en-US"/>
              <a:t>Basic Slide</a:t>
            </a:r>
          </a:p>
        </p:txBody>
      </p:sp>
      <p:sp>
        <p:nvSpPr>
          <p:cNvPr id="3" name="Content Placeholder 2"/>
          <p:cNvSpPr>
            <a:spLocks noGrp="1"/>
          </p:cNvSpPr>
          <p:nvPr>
            <p:ph idx="1" hasCustomPrompt="1"/>
          </p:nvPr>
        </p:nvSpPr>
        <p:spPr>
          <a:xfrm>
            <a:off x="485779" y="1682335"/>
            <a:ext cx="14573249" cy="7546525"/>
          </a:xfrm>
        </p:spPr>
        <p:txBody>
          <a:bodyPr/>
          <a:lstStyle>
            <a:lvl1pPr>
              <a:buClr>
                <a:srgbClr val="FFB81C"/>
              </a:buClr>
              <a:defRPr>
                <a:solidFill>
                  <a:srgbClr val="2774AE"/>
                </a:solidFill>
              </a:defRPr>
            </a:lvl1pPr>
            <a:lvl2pPr>
              <a:buClr>
                <a:srgbClr val="FFB81C"/>
              </a:buClr>
              <a:defRPr baseline="0">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420" y="5"/>
            <a:ext cx="4221093" cy="1210337"/>
            <a:chOff x="-2685" y="-1"/>
            <a:chExt cx="3310661" cy="825230"/>
          </a:xfrm>
        </p:grpSpPr>
        <p:sp>
          <p:nvSpPr>
            <p:cNvPr id="8" name="Shape 34"/>
            <p:cNvSpPr/>
            <p:nvPr userDrawn="1"/>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9" name="Shape 35"/>
            <p:cNvSpPr/>
            <p:nvPr userDrawn="1"/>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10" name="Shape 36"/>
            <p:cNvSpPr/>
            <p:nvPr userDrawn="1"/>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4" name="Group 3"/>
          <p:cNvGrpSpPr/>
          <p:nvPr userDrawn="1"/>
        </p:nvGrpSpPr>
        <p:grpSpPr>
          <a:xfrm>
            <a:off x="13041633" y="8639278"/>
            <a:ext cx="2503172" cy="1527655"/>
            <a:chOff x="10228731" y="5890415"/>
            <a:chExt cx="1963272" cy="1041583"/>
          </a:xfrm>
        </p:grpSpPr>
        <p:sp>
          <p:nvSpPr>
            <p:cNvPr id="12" name="Shape 34"/>
            <p:cNvSpPr/>
            <p:nvPr userDrawn="1"/>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3" name="Shape 35"/>
            <p:cNvSpPr/>
            <p:nvPr userDrawn="1"/>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14" name="Shape 36"/>
            <p:cNvSpPr/>
            <p:nvPr userDrawn="1"/>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7436" y="6451693"/>
              <a:ext cx="621571" cy="480305"/>
            </a:xfrm>
            <a:prstGeom prst="rect">
              <a:avLst/>
            </a:prstGeom>
            <a:effectLst>
              <a:outerShdw blurRad="50800" dist="38100" dir="2700000" algn="tl" rotWithShape="0">
                <a:prstClr val="black">
                  <a:alpha val="40000"/>
                </a:prstClr>
              </a:outerShdw>
            </a:effectLst>
          </p:spPr>
        </p:pic>
      </p:gr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20451" y="263811"/>
            <a:ext cx="1945542" cy="861633"/>
          </a:xfrm>
          <a:prstGeom prst="rect">
            <a:avLst/>
          </a:prstGeom>
        </p:spPr>
      </p:pic>
      <p:sp>
        <p:nvSpPr>
          <p:cNvPr id="5" name="Slide Number Placeholder 4"/>
          <p:cNvSpPr>
            <a:spLocks noGrp="1"/>
          </p:cNvSpPr>
          <p:nvPr>
            <p:ph type="sldNum" sz="quarter" idx="10"/>
          </p:nvPr>
        </p:nvSpPr>
        <p:spPr>
          <a:xfrm>
            <a:off x="194311" y="9322654"/>
            <a:ext cx="485776" cy="535517"/>
          </a:xfrm>
          <a:prstGeom prst="rect">
            <a:avLst/>
          </a:prstGeom>
        </p:spPr>
        <p:txBody>
          <a:bodyPr/>
          <a:lstStyle/>
          <a:p>
            <a:fld id="{9FD13086-80B9-42D1-ADD7-3A89238B0AA3}" type="slidenum">
              <a:rPr lang="en-US" smtClean="0"/>
              <a:t>‹#›</a:t>
            </a:fld>
            <a:endParaRPr lang="en-US"/>
          </a:p>
        </p:txBody>
      </p:sp>
    </p:spTree>
    <p:extLst>
      <p:ext uri="{BB962C8B-B14F-4D97-AF65-F5344CB8AC3E}">
        <p14:creationId xmlns:p14="http://schemas.microsoft.com/office/powerpoint/2010/main" val="3877531358"/>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481" userDrawn="1">
          <p15:clr>
            <a:srgbClr val="FBAE40"/>
          </p15:clr>
        </p15:guide>
        <p15:guide id="3" orient="horz" pos="240" userDrawn="1">
          <p15:clr>
            <a:srgbClr val="FBAE40"/>
          </p15:clr>
        </p15:guide>
        <p15:guide id="4" pos="14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c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81" y="558800"/>
            <a:ext cx="12834667" cy="1123534"/>
          </a:xfrm>
        </p:spPr>
        <p:txBody>
          <a:bodyPr>
            <a:normAutofit/>
          </a:bodyPr>
          <a:lstStyle>
            <a:lvl1pPr>
              <a:defRPr sz="2550" b="1">
                <a:solidFill>
                  <a:srgbClr val="2774AE"/>
                </a:solidFill>
              </a:defRPr>
            </a:lvl1pPr>
          </a:lstStyle>
          <a:p>
            <a:r>
              <a:rPr lang="en-US"/>
              <a:t>Basic Slide</a:t>
            </a:r>
          </a:p>
        </p:txBody>
      </p:sp>
      <p:sp>
        <p:nvSpPr>
          <p:cNvPr id="3" name="Content Placeholder 2"/>
          <p:cNvSpPr>
            <a:spLocks noGrp="1"/>
          </p:cNvSpPr>
          <p:nvPr>
            <p:ph idx="1" hasCustomPrompt="1"/>
          </p:nvPr>
        </p:nvSpPr>
        <p:spPr>
          <a:xfrm>
            <a:off x="485779" y="2570484"/>
            <a:ext cx="14573249" cy="6658379"/>
          </a:xfrm>
        </p:spPr>
        <p:txBody>
          <a:bodyPr/>
          <a:lstStyle>
            <a:lvl1pPr>
              <a:buClr>
                <a:srgbClr val="FFB81C"/>
              </a:buClr>
              <a:defRPr>
                <a:solidFill>
                  <a:srgbClr val="2774AE"/>
                </a:solidFill>
              </a:defRPr>
            </a:lvl1pPr>
            <a:lvl2pPr>
              <a:buClr>
                <a:srgbClr val="FFB81C"/>
              </a:buClr>
              <a:defRPr baseline="0">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420" y="5"/>
            <a:ext cx="4221093" cy="1210337"/>
            <a:chOff x="-2685" y="-1"/>
            <a:chExt cx="3310661" cy="825230"/>
          </a:xfrm>
        </p:grpSpPr>
        <p:sp>
          <p:nvSpPr>
            <p:cNvPr id="8" name="Shape 34"/>
            <p:cNvSpPr/>
            <p:nvPr userDrawn="1"/>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9" name="Shape 35"/>
            <p:cNvSpPr/>
            <p:nvPr userDrawn="1"/>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10" name="Shape 36"/>
            <p:cNvSpPr/>
            <p:nvPr userDrawn="1"/>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4" name="Group 3"/>
          <p:cNvGrpSpPr/>
          <p:nvPr userDrawn="1"/>
        </p:nvGrpSpPr>
        <p:grpSpPr>
          <a:xfrm>
            <a:off x="13041633" y="8639278"/>
            <a:ext cx="2503172" cy="1527655"/>
            <a:chOff x="10228731" y="5890415"/>
            <a:chExt cx="1963272" cy="1041583"/>
          </a:xfrm>
        </p:grpSpPr>
        <p:sp>
          <p:nvSpPr>
            <p:cNvPr id="12" name="Shape 34"/>
            <p:cNvSpPr/>
            <p:nvPr userDrawn="1"/>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3" name="Shape 35"/>
            <p:cNvSpPr/>
            <p:nvPr userDrawn="1"/>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14" name="Shape 36"/>
            <p:cNvSpPr/>
            <p:nvPr userDrawn="1"/>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7436" y="6451693"/>
              <a:ext cx="621571" cy="480305"/>
            </a:xfrm>
            <a:prstGeom prst="rect">
              <a:avLst/>
            </a:prstGeom>
            <a:effectLst>
              <a:outerShdw blurRad="50800" dist="38100" dir="2700000" algn="tl" rotWithShape="0">
                <a:prstClr val="black">
                  <a:alpha val="40000"/>
                </a:prstClr>
              </a:outerShdw>
            </a:effectLst>
          </p:spPr>
        </p:pic>
      </p:gr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20451" y="263811"/>
            <a:ext cx="1945542" cy="861633"/>
          </a:xfrm>
          <a:prstGeom prst="rect">
            <a:avLst/>
          </a:prstGeom>
        </p:spPr>
      </p:pic>
      <p:sp>
        <p:nvSpPr>
          <p:cNvPr id="5" name="Slide Number Placeholder 4"/>
          <p:cNvSpPr>
            <a:spLocks noGrp="1"/>
          </p:cNvSpPr>
          <p:nvPr>
            <p:ph type="sldNum" sz="quarter" idx="10"/>
          </p:nvPr>
        </p:nvSpPr>
        <p:spPr>
          <a:xfrm>
            <a:off x="194311" y="9322654"/>
            <a:ext cx="485776" cy="535517"/>
          </a:xfrm>
          <a:prstGeom prst="rect">
            <a:avLst/>
          </a:prstGeom>
        </p:spPr>
        <p:txBody>
          <a:bodyPr/>
          <a:lstStyle/>
          <a:p>
            <a:fld id="{9FD13086-80B9-42D1-ADD7-3A89238B0AA3}" type="slidenum">
              <a:rPr lang="en-US" smtClean="0"/>
              <a:t>‹#›</a:t>
            </a:fld>
            <a:endParaRPr lang="en-US"/>
          </a:p>
        </p:txBody>
      </p:sp>
      <p:sp>
        <p:nvSpPr>
          <p:cNvPr id="19" name="Content Placeholder 2"/>
          <p:cNvSpPr>
            <a:spLocks noGrp="1"/>
          </p:cNvSpPr>
          <p:nvPr>
            <p:ph idx="11" hasCustomPrompt="1"/>
          </p:nvPr>
        </p:nvSpPr>
        <p:spPr>
          <a:xfrm>
            <a:off x="485779" y="1728857"/>
            <a:ext cx="14573249" cy="747834"/>
          </a:xfrm>
        </p:spPr>
        <p:txBody>
          <a:bodyPr anchor="ctr"/>
          <a:lstStyle>
            <a:lvl1pPr marL="0" indent="0">
              <a:buClr>
                <a:srgbClr val="FFB81C"/>
              </a:buClr>
              <a:buNone/>
              <a:defRPr sz="1530" b="1">
                <a:solidFill>
                  <a:srgbClr val="3CB4E5"/>
                </a:solidFill>
              </a:defRPr>
            </a:lvl1pPr>
            <a:lvl2pPr>
              <a:buClr>
                <a:srgbClr val="FFB81C"/>
              </a:buClr>
              <a:defRPr baseline="0">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Subheading</a:t>
            </a:r>
          </a:p>
        </p:txBody>
      </p:sp>
    </p:spTree>
    <p:extLst>
      <p:ext uri="{BB962C8B-B14F-4D97-AF65-F5344CB8AC3E}">
        <p14:creationId xmlns:p14="http://schemas.microsoft.com/office/powerpoint/2010/main" val="2846608600"/>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481" userDrawn="1">
          <p15:clr>
            <a:srgbClr val="FBAE40"/>
          </p15:clr>
        </p15:guide>
        <p15:guide id="3" orient="horz" pos="240" userDrawn="1">
          <p15:clr>
            <a:srgbClr val="FBAE40"/>
          </p15:clr>
        </p15:guide>
        <p15:guide id="4" pos="14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57751" y="1682337"/>
            <a:ext cx="10201276" cy="7640315"/>
          </a:xfrm>
          <a:solidFill>
            <a:schemeClr val="bg1">
              <a:lumMod val="85000"/>
            </a:schemeClr>
          </a:solidFill>
        </p:spPr>
        <p:txBody>
          <a:bodyPr anchor="ctr"/>
          <a:lstStyle>
            <a:lvl1pPr marL="327885" indent="-327885">
              <a:buClr>
                <a:srgbClr val="FFB81C"/>
              </a:buClr>
              <a:buFont typeface="+mj-lt"/>
              <a:buAutoNum type="arabicPeriod"/>
              <a:defRPr baseline="0">
                <a:solidFill>
                  <a:srgbClr val="2774AE"/>
                </a:solidFill>
              </a:defRPr>
            </a:lvl1pPr>
            <a:lvl2pPr>
              <a:buClr>
                <a:srgbClr val="FFB81C"/>
              </a:buClr>
              <a:defRPr baseline="0">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Agenda Item 1</a:t>
            </a:r>
          </a:p>
          <a:p>
            <a:pPr lvl="0"/>
            <a:r>
              <a:rPr lang="en-US"/>
              <a:t>Agenda Item 2</a:t>
            </a:r>
          </a:p>
          <a:p>
            <a:pPr lvl="0"/>
            <a:r>
              <a:rPr lang="en-US"/>
              <a:t>Agenda Item 3</a:t>
            </a:r>
          </a:p>
          <a:p>
            <a:pPr lvl="0"/>
            <a:endParaRPr lang="en-US"/>
          </a:p>
        </p:txBody>
      </p:sp>
      <p:grpSp>
        <p:nvGrpSpPr>
          <p:cNvPr id="7" name="Group 6"/>
          <p:cNvGrpSpPr/>
          <p:nvPr userDrawn="1"/>
        </p:nvGrpSpPr>
        <p:grpSpPr>
          <a:xfrm>
            <a:off x="-3420" y="5"/>
            <a:ext cx="4221093" cy="1210337"/>
            <a:chOff x="-2685" y="-1"/>
            <a:chExt cx="3310661" cy="825230"/>
          </a:xfrm>
        </p:grpSpPr>
        <p:sp>
          <p:nvSpPr>
            <p:cNvPr id="8" name="Shape 34"/>
            <p:cNvSpPr/>
            <p:nvPr userDrawn="1"/>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9" name="Shape 35"/>
            <p:cNvSpPr/>
            <p:nvPr userDrawn="1"/>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10" name="Shape 36"/>
            <p:cNvSpPr/>
            <p:nvPr userDrawn="1"/>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grpSp>
        <p:nvGrpSpPr>
          <p:cNvPr id="4" name="Group 3"/>
          <p:cNvGrpSpPr/>
          <p:nvPr userDrawn="1"/>
        </p:nvGrpSpPr>
        <p:grpSpPr>
          <a:xfrm>
            <a:off x="13041633" y="8639278"/>
            <a:ext cx="2503172" cy="1527655"/>
            <a:chOff x="10228731" y="5890415"/>
            <a:chExt cx="1963272" cy="1041583"/>
          </a:xfrm>
        </p:grpSpPr>
        <p:sp>
          <p:nvSpPr>
            <p:cNvPr id="12" name="Shape 34"/>
            <p:cNvSpPr/>
            <p:nvPr userDrawn="1"/>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3" name="Shape 35"/>
            <p:cNvSpPr/>
            <p:nvPr userDrawn="1"/>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14" name="Shape 36"/>
            <p:cNvSpPr/>
            <p:nvPr userDrawn="1"/>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7436" y="6451693"/>
              <a:ext cx="621571" cy="480305"/>
            </a:xfrm>
            <a:prstGeom prst="rect">
              <a:avLst/>
            </a:prstGeom>
            <a:effectLst>
              <a:outerShdw blurRad="50800" dist="38100" dir="2700000" algn="tl" rotWithShape="0">
                <a:prstClr val="black">
                  <a:alpha val="40000"/>
                </a:prstClr>
              </a:outerShdw>
            </a:effectLst>
          </p:spPr>
        </p:pic>
      </p:gr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20451" y="263811"/>
            <a:ext cx="1945542" cy="861633"/>
          </a:xfrm>
          <a:prstGeom prst="rect">
            <a:avLst/>
          </a:prstGeom>
        </p:spPr>
      </p:pic>
      <p:sp>
        <p:nvSpPr>
          <p:cNvPr id="5" name="Slide Number Placeholder 4"/>
          <p:cNvSpPr>
            <a:spLocks noGrp="1"/>
          </p:cNvSpPr>
          <p:nvPr>
            <p:ph type="sldNum" sz="quarter" idx="10"/>
          </p:nvPr>
        </p:nvSpPr>
        <p:spPr>
          <a:xfrm>
            <a:off x="194311" y="9322654"/>
            <a:ext cx="485776" cy="535517"/>
          </a:xfrm>
          <a:prstGeom prst="rect">
            <a:avLst/>
          </a:prstGeom>
        </p:spPr>
        <p:txBody>
          <a:bodyPr/>
          <a:lstStyle/>
          <a:p>
            <a:fld id="{9FD13086-80B9-42D1-ADD7-3A89238B0AA3}" type="slidenum">
              <a:rPr lang="en-US" smtClean="0"/>
              <a:t>‹#›</a:t>
            </a:fld>
            <a:endParaRPr lang="en-US"/>
          </a:p>
        </p:txBody>
      </p:sp>
      <p:cxnSp>
        <p:nvCxnSpPr>
          <p:cNvPr id="11" name="Straight Connector 10"/>
          <p:cNvCxnSpPr/>
          <p:nvPr userDrawn="1"/>
        </p:nvCxnSpPr>
        <p:spPr>
          <a:xfrm>
            <a:off x="4663440" y="1682337"/>
            <a:ext cx="0" cy="7640315"/>
          </a:xfrm>
          <a:prstGeom prst="line">
            <a:avLst/>
          </a:prstGeom>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idx="11" hasCustomPrompt="1"/>
          </p:nvPr>
        </p:nvSpPr>
        <p:spPr>
          <a:xfrm>
            <a:off x="485776" y="1686190"/>
            <a:ext cx="3983356" cy="7636461"/>
          </a:xfrm>
          <a:solidFill>
            <a:schemeClr val="bg1"/>
          </a:solidFill>
        </p:spPr>
        <p:txBody>
          <a:bodyPr anchor="ctr">
            <a:normAutofit/>
          </a:bodyPr>
          <a:lstStyle>
            <a:lvl1pPr marL="0" indent="0" algn="r">
              <a:buClr>
                <a:srgbClr val="FFB81C"/>
              </a:buClr>
              <a:buFont typeface="+mj-lt"/>
              <a:buNone/>
              <a:defRPr sz="2550" b="1" baseline="0">
                <a:solidFill>
                  <a:srgbClr val="2774AE"/>
                </a:solidFill>
              </a:defRPr>
            </a:lvl1pPr>
            <a:lvl2pPr>
              <a:buClr>
                <a:srgbClr val="FFB81C"/>
              </a:buClr>
              <a:defRPr baseline="0">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sz="2550"/>
              <a:t>Agenda</a:t>
            </a:r>
            <a:endParaRPr lang="en-US"/>
          </a:p>
        </p:txBody>
      </p:sp>
    </p:spTree>
    <p:extLst>
      <p:ext uri="{BB962C8B-B14F-4D97-AF65-F5344CB8AC3E}">
        <p14:creationId xmlns:p14="http://schemas.microsoft.com/office/powerpoint/2010/main" val="2927674274"/>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481" userDrawn="1">
          <p15:clr>
            <a:srgbClr val="FBAE40"/>
          </p15:clr>
        </p15:guide>
        <p15:guide id="3" orient="horz" pos="240" userDrawn="1">
          <p15:clr>
            <a:srgbClr val="FBAE40"/>
          </p15:clr>
        </p15:guide>
        <p15:guide id="4" pos="14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0613" y="2507624"/>
            <a:ext cx="13407390" cy="4184014"/>
          </a:xfrm>
        </p:spPr>
        <p:txBody>
          <a:bodyPr anchor="ctr">
            <a:normAutofit/>
          </a:bodyPr>
          <a:lstStyle>
            <a:lvl1pPr algn="ctr">
              <a:defRPr sz="3442" b="1">
                <a:solidFill>
                  <a:srgbClr val="2774AE"/>
                </a:solidFill>
              </a:defRPr>
            </a:lvl1pPr>
          </a:lstStyle>
          <a:p>
            <a:r>
              <a:rPr lang="en-US"/>
              <a:t>Click to add section title</a:t>
            </a:r>
          </a:p>
        </p:txBody>
      </p:sp>
      <p:sp>
        <p:nvSpPr>
          <p:cNvPr id="3" name="Text Placeholder 2"/>
          <p:cNvSpPr>
            <a:spLocks noGrp="1"/>
          </p:cNvSpPr>
          <p:nvPr>
            <p:ph type="body" idx="1" hasCustomPrompt="1"/>
          </p:nvPr>
        </p:nvSpPr>
        <p:spPr>
          <a:xfrm>
            <a:off x="1060613" y="6731220"/>
            <a:ext cx="13407390" cy="2200274"/>
          </a:xfrm>
        </p:spPr>
        <p:txBody>
          <a:bodyPr/>
          <a:lstStyle>
            <a:lvl1pPr marL="0" indent="0" algn="ctr">
              <a:buNone/>
              <a:defRPr sz="1530">
                <a:solidFill>
                  <a:schemeClr val="tx1">
                    <a:tint val="75000"/>
                  </a:schemeClr>
                </a:solidFill>
              </a:defRPr>
            </a:lvl1pPr>
            <a:lvl2pPr marL="291455" indent="0">
              <a:buNone/>
              <a:defRPr sz="1275">
                <a:solidFill>
                  <a:schemeClr val="tx1">
                    <a:tint val="75000"/>
                  </a:schemeClr>
                </a:solidFill>
              </a:defRPr>
            </a:lvl2pPr>
            <a:lvl3pPr marL="582911" indent="0">
              <a:buNone/>
              <a:defRPr sz="1148">
                <a:solidFill>
                  <a:schemeClr val="tx1">
                    <a:tint val="75000"/>
                  </a:schemeClr>
                </a:solidFill>
              </a:defRPr>
            </a:lvl3pPr>
            <a:lvl4pPr marL="874366" indent="0">
              <a:buNone/>
              <a:defRPr sz="1020">
                <a:solidFill>
                  <a:schemeClr val="tx1">
                    <a:tint val="75000"/>
                  </a:schemeClr>
                </a:solidFill>
              </a:defRPr>
            </a:lvl4pPr>
            <a:lvl5pPr marL="1165822" indent="0">
              <a:buNone/>
              <a:defRPr sz="1020">
                <a:solidFill>
                  <a:schemeClr val="tx1">
                    <a:tint val="75000"/>
                  </a:schemeClr>
                </a:solidFill>
              </a:defRPr>
            </a:lvl5pPr>
            <a:lvl6pPr marL="1457277" indent="0">
              <a:buNone/>
              <a:defRPr sz="1020">
                <a:solidFill>
                  <a:schemeClr val="tx1">
                    <a:tint val="75000"/>
                  </a:schemeClr>
                </a:solidFill>
              </a:defRPr>
            </a:lvl6pPr>
            <a:lvl7pPr marL="1748732" indent="0">
              <a:buNone/>
              <a:defRPr sz="1020">
                <a:solidFill>
                  <a:schemeClr val="tx1">
                    <a:tint val="75000"/>
                  </a:schemeClr>
                </a:solidFill>
              </a:defRPr>
            </a:lvl7pPr>
            <a:lvl8pPr marL="2040187" indent="0">
              <a:buNone/>
              <a:defRPr sz="1020">
                <a:solidFill>
                  <a:schemeClr val="tx1">
                    <a:tint val="75000"/>
                  </a:schemeClr>
                </a:solidFill>
              </a:defRPr>
            </a:lvl8pPr>
            <a:lvl9pPr marL="2331643" indent="0">
              <a:buNone/>
              <a:defRPr sz="1020">
                <a:solidFill>
                  <a:schemeClr val="tx1">
                    <a:tint val="75000"/>
                  </a:schemeClr>
                </a:solidFill>
              </a:defRPr>
            </a:lvl9pPr>
          </a:lstStyle>
          <a:p>
            <a:pPr lvl="0"/>
            <a:r>
              <a:rPr lang="en-US"/>
              <a:t>Subheading</a:t>
            </a:r>
          </a:p>
        </p:txBody>
      </p:sp>
      <p:grpSp>
        <p:nvGrpSpPr>
          <p:cNvPr id="7" name="Group 6"/>
          <p:cNvGrpSpPr/>
          <p:nvPr userDrawn="1"/>
        </p:nvGrpSpPr>
        <p:grpSpPr>
          <a:xfrm>
            <a:off x="-3420" y="5"/>
            <a:ext cx="4221093" cy="1210337"/>
            <a:chOff x="-2685" y="-1"/>
            <a:chExt cx="3310661" cy="825230"/>
          </a:xfrm>
        </p:grpSpPr>
        <p:sp>
          <p:nvSpPr>
            <p:cNvPr id="8" name="Shape 34"/>
            <p:cNvSpPr/>
            <p:nvPr userDrawn="1"/>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9" name="Shape 35"/>
            <p:cNvSpPr/>
            <p:nvPr userDrawn="1"/>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10" name="Shape 36"/>
            <p:cNvSpPr/>
            <p:nvPr userDrawn="1"/>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20451" y="263811"/>
            <a:ext cx="1945542" cy="861633"/>
          </a:xfrm>
          <a:prstGeom prst="rect">
            <a:avLst/>
          </a:prstGeom>
        </p:spPr>
      </p:pic>
      <p:grpSp>
        <p:nvGrpSpPr>
          <p:cNvPr id="18" name="Group 17"/>
          <p:cNvGrpSpPr/>
          <p:nvPr userDrawn="1"/>
        </p:nvGrpSpPr>
        <p:grpSpPr>
          <a:xfrm>
            <a:off x="13041633" y="8639278"/>
            <a:ext cx="2503172" cy="1527655"/>
            <a:chOff x="10228731" y="5890415"/>
            <a:chExt cx="1963272" cy="1041583"/>
          </a:xfrm>
        </p:grpSpPr>
        <p:sp>
          <p:nvSpPr>
            <p:cNvPr id="19" name="Shape 34"/>
            <p:cNvSpPr/>
            <p:nvPr userDrawn="1"/>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20" name="Shape 35"/>
            <p:cNvSpPr/>
            <p:nvPr userDrawn="1"/>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21" name="Shape 36"/>
            <p:cNvSpPr/>
            <p:nvPr userDrawn="1"/>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7436" y="6451693"/>
              <a:ext cx="621571" cy="480305"/>
            </a:xfrm>
            <a:prstGeom prst="rect">
              <a:avLst/>
            </a:prstGeom>
            <a:effectLst>
              <a:outerShdw blurRad="50800" dist="38100" dir="2700000" algn="tl" rotWithShape="0">
                <a:prstClr val="black">
                  <a:alpha val="40000"/>
                </a:prstClr>
              </a:outerShdw>
            </a:effectLst>
          </p:spPr>
        </p:pic>
      </p:grpSp>
      <p:sp>
        <p:nvSpPr>
          <p:cNvPr id="4" name="Slide Number Placeholder 3"/>
          <p:cNvSpPr>
            <a:spLocks noGrp="1"/>
          </p:cNvSpPr>
          <p:nvPr>
            <p:ph type="sldNum" sz="quarter" idx="10"/>
          </p:nvPr>
        </p:nvSpPr>
        <p:spPr>
          <a:xfrm>
            <a:off x="194311" y="9322654"/>
            <a:ext cx="485776" cy="535517"/>
          </a:xfrm>
          <a:prstGeom prst="rect">
            <a:avLst/>
          </a:prstGeom>
        </p:spPr>
        <p:txBody>
          <a:bodyPr/>
          <a:lstStyle/>
          <a:p>
            <a:fld id="{9FD13086-80B9-42D1-ADD7-3A89238B0AA3}" type="slidenum">
              <a:rPr lang="en-US" smtClean="0"/>
              <a:t>‹#›</a:t>
            </a:fld>
            <a:endParaRPr lang="en-US"/>
          </a:p>
        </p:txBody>
      </p:sp>
    </p:spTree>
    <p:extLst>
      <p:ext uri="{BB962C8B-B14F-4D97-AF65-F5344CB8AC3E}">
        <p14:creationId xmlns:p14="http://schemas.microsoft.com/office/powerpoint/2010/main" val="16840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1972" y="1676403"/>
            <a:ext cx="6978969" cy="7646247"/>
          </a:xfrm>
        </p:spPr>
        <p:txBody>
          <a:bodyPr/>
          <a:lstStyle>
            <a:lvl1pPr>
              <a:buClr>
                <a:srgbClr val="FFB81C"/>
              </a:buClr>
              <a:defRPr>
                <a:solidFill>
                  <a:srgbClr val="2774AE"/>
                </a:solidFill>
              </a:defRPr>
            </a:lvl1pPr>
            <a:lvl2pPr>
              <a:buClr>
                <a:srgbClr val="FFB81C"/>
              </a:buClr>
              <a:defRPr>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3420" y="5"/>
            <a:ext cx="4221093" cy="1210337"/>
            <a:chOff x="-2685" y="-1"/>
            <a:chExt cx="3310661" cy="825230"/>
          </a:xfrm>
        </p:grpSpPr>
        <p:sp>
          <p:nvSpPr>
            <p:cNvPr id="9" name="Shape 34"/>
            <p:cNvSpPr/>
            <p:nvPr userDrawn="1"/>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0" name="Shape 35"/>
            <p:cNvSpPr/>
            <p:nvPr userDrawn="1"/>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11" name="Shape 36"/>
            <p:cNvSpPr/>
            <p:nvPr userDrawn="1"/>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20451" y="263811"/>
            <a:ext cx="1945542" cy="861633"/>
          </a:xfrm>
          <a:prstGeom prst="rect">
            <a:avLst/>
          </a:prstGeom>
        </p:spPr>
      </p:pic>
      <p:sp>
        <p:nvSpPr>
          <p:cNvPr id="20" name="Content Placeholder 2"/>
          <p:cNvSpPr>
            <a:spLocks noGrp="1"/>
          </p:cNvSpPr>
          <p:nvPr>
            <p:ph sz="half" idx="10" hasCustomPrompt="1"/>
          </p:nvPr>
        </p:nvSpPr>
        <p:spPr>
          <a:xfrm>
            <a:off x="8080062" y="1676403"/>
            <a:ext cx="6978969" cy="7646247"/>
          </a:xfrm>
        </p:spPr>
        <p:txBody>
          <a:bodyPr/>
          <a:lstStyle>
            <a:lvl1pPr>
              <a:buClr>
                <a:srgbClr val="FFB81C"/>
              </a:buClr>
              <a:defRPr>
                <a:solidFill>
                  <a:srgbClr val="2774AE"/>
                </a:solidFill>
              </a:defRPr>
            </a:lvl1pPr>
            <a:lvl2pPr>
              <a:buClr>
                <a:srgbClr val="FFB81C"/>
              </a:buClr>
              <a:defRPr>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grpSp>
        <p:nvGrpSpPr>
          <p:cNvPr id="19" name="Group 18"/>
          <p:cNvGrpSpPr/>
          <p:nvPr userDrawn="1"/>
        </p:nvGrpSpPr>
        <p:grpSpPr>
          <a:xfrm>
            <a:off x="13041633" y="8639278"/>
            <a:ext cx="2503172" cy="1527655"/>
            <a:chOff x="10228731" y="5890415"/>
            <a:chExt cx="1963272" cy="1041583"/>
          </a:xfrm>
        </p:grpSpPr>
        <p:sp>
          <p:nvSpPr>
            <p:cNvPr id="21" name="Shape 34"/>
            <p:cNvSpPr/>
            <p:nvPr userDrawn="1"/>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22" name="Shape 35"/>
            <p:cNvSpPr/>
            <p:nvPr userDrawn="1"/>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23" name="Shape 36"/>
            <p:cNvSpPr/>
            <p:nvPr userDrawn="1"/>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7436" y="6451693"/>
              <a:ext cx="621571" cy="480305"/>
            </a:xfrm>
            <a:prstGeom prst="rect">
              <a:avLst/>
            </a:prstGeom>
            <a:effectLst>
              <a:outerShdw blurRad="50800" dist="38100" dir="2700000" algn="tl" rotWithShape="0">
                <a:prstClr val="black">
                  <a:alpha val="40000"/>
                </a:prstClr>
              </a:outerShdw>
            </a:effectLst>
          </p:spPr>
        </p:pic>
      </p:grpSp>
      <p:sp>
        <p:nvSpPr>
          <p:cNvPr id="2" name="Slide Number Placeholder 1"/>
          <p:cNvSpPr>
            <a:spLocks noGrp="1"/>
          </p:cNvSpPr>
          <p:nvPr>
            <p:ph type="sldNum" sz="quarter" idx="11"/>
          </p:nvPr>
        </p:nvSpPr>
        <p:spPr>
          <a:xfrm>
            <a:off x="194311" y="9322654"/>
            <a:ext cx="485776" cy="535517"/>
          </a:xfrm>
          <a:prstGeom prst="rect">
            <a:avLst/>
          </a:prstGeom>
        </p:spPr>
        <p:txBody>
          <a:bodyPr/>
          <a:lstStyle/>
          <a:p>
            <a:fld id="{9FD13086-80B9-42D1-ADD7-3A89238B0AA3}" type="slidenum">
              <a:rPr lang="en-US" smtClean="0"/>
              <a:t>‹#›</a:t>
            </a:fld>
            <a:endParaRPr lang="en-US"/>
          </a:p>
        </p:txBody>
      </p:sp>
    </p:spTree>
    <p:extLst>
      <p:ext uri="{BB962C8B-B14F-4D97-AF65-F5344CB8AC3E}">
        <p14:creationId xmlns:p14="http://schemas.microsoft.com/office/powerpoint/2010/main" val="2648653184"/>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481" userDrawn="1">
          <p15:clr>
            <a:srgbClr val="FBAE40"/>
          </p15:clr>
        </p15:guide>
        <p15:guide id="3" pos="14880" userDrawn="1">
          <p15:clr>
            <a:srgbClr val="FBAE40"/>
          </p15:clr>
        </p15:guide>
        <p15:guide id="4" pos="76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grpSp>
        <p:nvGrpSpPr>
          <p:cNvPr id="8" name="Group 7"/>
          <p:cNvGrpSpPr/>
          <p:nvPr userDrawn="1"/>
        </p:nvGrpSpPr>
        <p:grpSpPr>
          <a:xfrm>
            <a:off x="-3420" y="5"/>
            <a:ext cx="4221093" cy="1210337"/>
            <a:chOff x="-2685" y="-1"/>
            <a:chExt cx="3310661" cy="825230"/>
          </a:xfrm>
        </p:grpSpPr>
        <p:sp>
          <p:nvSpPr>
            <p:cNvPr id="9" name="Shape 34"/>
            <p:cNvSpPr/>
            <p:nvPr userDrawn="1"/>
          </p:nvSpPr>
          <p:spPr>
            <a:xfrm rot="10800000">
              <a:off x="-2685" y="3130"/>
              <a:ext cx="3310661"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10" name="Shape 35"/>
            <p:cNvSpPr/>
            <p:nvPr userDrawn="1"/>
          </p:nvSpPr>
          <p:spPr>
            <a:xfrm rot="10800000">
              <a:off x="0" y="3131"/>
              <a:ext cx="1918447"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11" name="Shape 36"/>
            <p:cNvSpPr/>
            <p:nvPr userDrawn="1"/>
          </p:nvSpPr>
          <p:spPr>
            <a:xfrm rot="10800000">
              <a:off x="-2684" y="-1"/>
              <a:ext cx="818472" cy="825230"/>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20451" y="263811"/>
            <a:ext cx="1945542" cy="861633"/>
          </a:xfrm>
          <a:prstGeom prst="rect">
            <a:avLst/>
          </a:prstGeom>
        </p:spPr>
      </p:pic>
      <p:sp>
        <p:nvSpPr>
          <p:cNvPr id="21" name="Content Placeholder 2"/>
          <p:cNvSpPr>
            <a:spLocks noGrp="1"/>
          </p:cNvSpPr>
          <p:nvPr>
            <p:ph sz="half" idx="10" hasCustomPrompt="1"/>
          </p:nvPr>
        </p:nvSpPr>
        <p:spPr>
          <a:xfrm>
            <a:off x="5420449" y="1676403"/>
            <a:ext cx="4703922" cy="7646247"/>
          </a:xfrm>
        </p:spPr>
        <p:txBody>
          <a:bodyPr/>
          <a:lstStyle>
            <a:lvl1pPr>
              <a:buClr>
                <a:srgbClr val="FFB81C"/>
              </a:buClr>
              <a:defRPr>
                <a:solidFill>
                  <a:srgbClr val="2774AE"/>
                </a:solidFill>
              </a:defRPr>
            </a:lvl1pPr>
            <a:lvl2pPr>
              <a:buClr>
                <a:srgbClr val="FFB81C"/>
              </a:buClr>
              <a:defRPr>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1" hasCustomPrompt="1"/>
          </p:nvPr>
        </p:nvSpPr>
        <p:spPr>
          <a:xfrm>
            <a:off x="479889" y="1676403"/>
            <a:ext cx="4703922" cy="7646247"/>
          </a:xfrm>
        </p:spPr>
        <p:txBody>
          <a:bodyPr/>
          <a:lstStyle>
            <a:lvl1pPr>
              <a:buClr>
                <a:srgbClr val="FFB81C"/>
              </a:buClr>
              <a:defRPr>
                <a:solidFill>
                  <a:srgbClr val="2774AE"/>
                </a:solidFill>
              </a:defRPr>
            </a:lvl1pPr>
            <a:lvl2pPr>
              <a:buClr>
                <a:srgbClr val="FFB81C"/>
              </a:buClr>
              <a:defRPr>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2" hasCustomPrompt="1"/>
          </p:nvPr>
        </p:nvSpPr>
        <p:spPr>
          <a:xfrm>
            <a:off x="10355110" y="1676403"/>
            <a:ext cx="4703922" cy="7646247"/>
          </a:xfrm>
        </p:spPr>
        <p:txBody>
          <a:bodyPr/>
          <a:lstStyle>
            <a:lvl1pPr>
              <a:buClr>
                <a:srgbClr val="FFB81C"/>
              </a:buClr>
              <a:defRPr>
                <a:solidFill>
                  <a:srgbClr val="2774AE"/>
                </a:solidFill>
              </a:defRPr>
            </a:lvl1pPr>
            <a:lvl2pPr>
              <a:buClr>
                <a:srgbClr val="FFB81C"/>
              </a:buClr>
              <a:defRPr>
                <a:solidFill>
                  <a:srgbClr val="2774AE"/>
                </a:solidFill>
              </a:defRPr>
            </a:lvl2pPr>
            <a:lvl3pPr>
              <a:buClr>
                <a:srgbClr val="FFB81C"/>
              </a:buClr>
              <a:defRPr>
                <a:solidFill>
                  <a:srgbClr val="2774AE"/>
                </a:solidFill>
              </a:defRPr>
            </a:lvl3pPr>
            <a:lvl4pPr>
              <a:buClr>
                <a:srgbClr val="FFB81C"/>
              </a:buClr>
              <a:defRPr>
                <a:solidFill>
                  <a:srgbClr val="2774AE"/>
                </a:solidFill>
              </a:defRPr>
            </a:lvl4pPr>
            <a:lvl5pPr>
              <a:buClr>
                <a:srgbClr val="FFB81C"/>
              </a:buClr>
              <a:defRPr>
                <a:solidFill>
                  <a:srgbClr val="2774A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grpSp>
        <p:nvGrpSpPr>
          <p:cNvPr id="19" name="Group 18"/>
          <p:cNvGrpSpPr/>
          <p:nvPr userDrawn="1"/>
        </p:nvGrpSpPr>
        <p:grpSpPr>
          <a:xfrm>
            <a:off x="13041633" y="8639278"/>
            <a:ext cx="2503172" cy="1527655"/>
            <a:chOff x="10228731" y="5890415"/>
            <a:chExt cx="1963272" cy="1041583"/>
          </a:xfrm>
        </p:grpSpPr>
        <p:sp>
          <p:nvSpPr>
            <p:cNvPr id="20" name="Shape 34"/>
            <p:cNvSpPr/>
            <p:nvPr userDrawn="1"/>
          </p:nvSpPr>
          <p:spPr>
            <a:xfrm>
              <a:off x="10228731" y="6518770"/>
              <a:ext cx="1963272" cy="346148"/>
            </a:xfrm>
            <a:custGeom>
              <a:avLst/>
              <a:gdLst/>
              <a:ahLst/>
              <a:cxnLst/>
              <a:rect l="0" t="0" r="0" b="0"/>
              <a:pathLst>
                <a:path w="203628" h="19060" extrusionOk="0">
                  <a:moveTo>
                    <a:pt x="0" y="19060"/>
                  </a:moveTo>
                  <a:lnTo>
                    <a:pt x="203628" y="19060"/>
                  </a:lnTo>
                  <a:lnTo>
                    <a:pt x="157305" y="0"/>
                  </a:lnTo>
                  <a:close/>
                </a:path>
              </a:pathLst>
            </a:custGeom>
            <a:solidFill>
              <a:srgbClr val="2774AE"/>
            </a:solidFill>
            <a:ln>
              <a:noFill/>
            </a:ln>
          </p:spPr>
        </p:sp>
        <p:sp>
          <p:nvSpPr>
            <p:cNvPr id="22" name="Shape 35"/>
            <p:cNvSpPr/>
            <p:nvPr userDrawn="1"/>
          </p:nvSpPr>
          <p:spPr>
            <a:xfrm>
              <a:off x="11038240" y="6394443"/>
              <a:ext cx="1153763" cy="470475"/>
            </a:xfrm>
            <a:custGeom>
              <a:avLst/>
              <a:gdLst/>
              <a:ahLst/>
              <a:cxnLst/>
              <a:rect l="0" t="0" r="0" b="0"/>
              <a:pathLst>
                <a:path w="145484" h="18819" extrusionOk="0">
                  <a:moveTo>
                    <a:pt x="145484" y="0"/>
                  </a:moveTo>
                  <a:lnTo>
                    <a:pt x="145484" y="18819"/>
                  </a:lnTo>
                  <a:lnTo>
                    <a:pt x="0" y="18819"/>
                  </a:lnTo>
                  <a:close/>
                </a:path>
              </a:pathLst>
            </a:custGeom>
            <a:solidFill>
              <a:srgbClr val="E1B81C">
                <a:alpha val="83000"/>
              </a:srgbClr>
            </a:solidFill>
            <a:ln>
              <a:noFill/>
            </a:ln>
          </p:spPr>
        </p:sp>
        <p:sp>
          <p:nvSpPr>
            <p:cNvPr id="25" name="Shape 36"/>
            <p:cNvSpPr/>
            <p:nvPr userDrawn="1"/>
          </p:nvSpPr>
          <p:spPr>
            <a:xfrm>
              <a:off x="11373531" y="5890415"/>
              <a:ext cx="818472" cy="977635"/>
            </a:xfrm>
            <a:custGeom>
              <a:avLst/>
              <a:gdLst/>
              <a:ahLst/>
              <a:cxnLst/>
              <a:rect l="0" t="0" r="0" b="0"/>
              <a:pathLst>
                <a:path w="65384" h="45599" extrusionOk="0">
                  <a:moveTo>
                    <a:pt x="65384" y="27022"/>
                  </a:moveTo>
                  <a:lnTo>
                    <a:pt x="65384" y="0"/>
                  </a:lnTo>
                  <a:lnTo>
                    <a:pt x="0" y="45599"/>
                  </a:lnTo>
                  <a:close/>
                </a:path>
              </a:pathLst>
            </a:custGeom>
            <a:solidFill>
              <a:srgbClr val="3CB4E5"/>
            </a:solidFill>
            <a:ln>
              <a:noFill/>
            </a:ln>
          </p:spPr>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7436" y="6451693"/>
              <a:ext cx="621571" cy="480305"/>
            </a:xfrm>
            <a:prstGeom prst="rect">
              <a:avLst/>
            </a:prstGeom>
            <a:effectLst>
              <a:outerShdw blurRad="50800" dist="38100" dir="2700000" algn="tl" rotWithShape="0">
                <a:prstClr val="black">
                  <a:alpha val="40000"/>
                </a:prstClr>
              </a:outerShdw>
            </a:effectLst>
          </p:spPr>
        </p:pic>
      </p:grpSp>
      <p:sp>
        <p:nvSpPr>
          <p:cNvPr id="2" name="Slide Number Placeholder 1"/>
          <p:cNvSpPr>
            <a:spLocks noGrp="1"/>
          </p:cNvSpPr>
          <p:nvPr>
            <p:ph type="sldNum" sz="quarter" idx="13"/>
          </p:nvPr>
        </p:nvSpPr>
        <p:spPr>
          <a:xfrm>
            <a:off x="194311" y="9322654"/>
            <a:ext cx="485776" cy="535517"/>
          </a:xfrm>
          <a:prstGeom prst="rect">
            <a:avLst/>
          </a:prstGeom>
        </p:spPr>
        <p:txBody>
          <a:bodyPr/>
          <a:lstStyle/>
          <a:p>
            <a:fld id="{9FD13086-80B9-42D1-ADD7-3A89238B0AA3}" type="slidenum">
              <a:rPr lang="en-US" smtClean="0"/>
              <a:t>‹#›</a:t>
            </a:fld>
            <a:endParaRPr lang="en-US"/>
          </a:p>
        </p:txBody>
      </p:sp>
    </p:spTree>
    <p:extLst>
      <p:ext uri="{BB962C8B-B14F-4D97-AF65-F5344CB8AC3E}">
        <p14:creationId xmlns:p14="http://schemas.microsoft.com/office/powerpoint/2010/main" val="3533598580"/>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481" userDrawn="1">
          <p15:clr>
            <a:srgbClr val="FBAE40"/>
          </p15:clr>
        </p15:guide>
        <p15:guide id="3" pos="14880" userDrawn="1">
          <p15:clr>
            <a:srgbClr val="FBAE40"/>
          </p15:clr>
        </p15:guide>
        <p15:guide id="4" pos="76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6" y="535523"/>
            <a:ext cx="13407390" cy="1944159"/>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068706" y="2677585"/>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10409" y="7214314"/>
            <a:ext cx="466344" cy="190501"/>
          </a:xfrm>
          <a:prstGeom prst="rect">
            <a:avLst/>
          </a:prstGeom>
          <a:noFill/>
        </p:spPr>
        <p:txBody>
          <a:bodyPr wrap="square" lIns="0" rtlCol="0" anchor="ctr" anchorCtr="1">
            <a:spAutoFit/>
          </a:bodyPr>
          <a:lstStyle/>
          <a:p>
            <a:pPr marL="36431" marR="0" lvl="0" indent="0" algn="l" defTabSz="582907" eaLnBrk="1" fontAlgn="auto" latinLnBrk="0" hangingPunct="1">
              <a:lnSpc>
                <a:spcPct val="100000"/>
              </a:lnSpc>
              <a:spcBef>
                <a:spcPts val="0"/>
              </a:spcBef>
              <a:spcAft>
                <a:spcPts val="0"/>
              </a:spcAft>
              <a:buClrTx/>
              <a:buSzTx/>
              <a:buFontTx/>
              <a:buNone/>
              <a:tabLst/>
              <a:defRPr/>
            </a:pPr>
            <a:fld id="{EF629292-F4F9-46A6-9603-79CF190149B7}" type="slidenum">
              <a:rPr kumimoji="0" lang="en-US" sz="638" b="1" i="0" u="none" strike="noStrike" kern="0" cap="none" spc="0" normalizeH="0" baseline="0" noProof="0" smtClean="0">
                <a:ln>
                  <a:noFill/>
                </a:ln>
                <a:solidFill>
                  <a:schemeClr val="bg1"/>
                </a:solidFill>
                <a:effectLst/>
                <a:uLnTx/>
                <a:uFillTx/>
              </a:rPr>
              <a:pPr marL="36431" marR="0" lvl="0" indent="0" algn="l" defTabSz="582907" eaLnBrk="1" fontAlgn="auto" latinLnBrk="0" hangingPunct="1">
                <a:lnSpc>
                  <a:spcPct val="100000"/>
                </a:lnSpc>
                <a:spcBef>
                  <a:spcPts val="0"/>
                </a:spcBef>
                <a:spcAft>
                  <a:spcPts val="0"/>
                </a:spcAft>
                <a:buClrTx/>
                <a:buSzTx/>
                <a:buFontTx/>
                <a:buNone/>
                <a:tabLst/>
                <a:defRPr/>
              </a:pPr>
              <a:t>‹#›</a:t>
            </a:fld>
            <a:endParaRPr kumimoji="0" lang="en-US" sz="638" b="1" i="0" u="none" strike="noStrike" kern="0" cap="none" spc="0" normalizeH="0" baseline="0" noProof="0">
              <a:ln>
                <a:noFill/>
              </a:ln>
              <a:solidFill>
                <a:schemeClr val="bg1"/>
              </a:solidFill>
              <a:effectLst/>
              <a:uLnTx/>
              <a:uFillTx/>
            </a:endParaRPr>
          </a:p>
        </p:txBody>
      </p:sp>
      <p:sp>
        <p:nvSpPr>
          <p:cNvPr id="8" name="TextBox 7"/>
          <p:cNvSpPr txBox="1"/>
          <p:nvPr userDrawn="1"/>
        </p:nvSpPr>
        <p:spPr>
          <a:xfrm>
            <a:off x="194311" y="9164320"/>
            <a:ext cx="874396" cy="268984"/>
          </a:xfrm>
          <a:prstGeom prst="rect">
            <a:avLst/>
          </a:prstGeom>
          <a:noFill/>
        </p:spPr>
        <p:txBody>
          <a:bodyPr wrap="square" rtlCol="0">
            <a:spAutoFit/>
          </a:bodyPr>
          <a:lstStyle/>
          <a:p>
            <a:fld id="{A7EC1F04-80F2-4C09-B2D6-3E5A5B166627}" type="slidenum">
              <a:rPr lang="en-US" sz="1148" smtClean="0">
                <a:solidFill>
                  <a:schemeClr val="bg1">
                    <a:lumMod val="65000"/>
                  </a:schemeClr>
                </a:solidFill>
              </a:rPr>
              <a:t>‹#›</a:t>
            </a:fld>
            <a:endParaRPr lang="en-US" sz="1148">
              <a:solidFill>
                <a:schemeClr val="bg1">
                  <a:lumMod val="65000"/>
                </a:schemeClr>
              </a:solidFill>
            </a:endParaRPr>
          </a:p>
        </p:txBody>
      </p:sp>
    </p:spTree>
    <p:extLst>
      <p:ext uri="{BB962C8B-B14F-4D97-AF65-F5344CB8AC3E}">
        <p14:creationId xmlns:p14="http://schemas.microsoft.com/office/powerpoint/2010/main" val="40721234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l" defTabSz="582911" rtl="0" eaLnBrk="1" latinLnBrk="0" hangingPunct="1">
        <a:lnSpc>
          <a:spcPct val="90000"/>
        </a:lnSpc>
        <a:spcBef>
          <a:spcPct val="0"/>
        </a:spcBef>
        <a:buNone/>
        <a:defRPr sz="2806" kern="1200">
          <a:solidFill>
            <a:schemeClr val="tx1"/>
          </a:solidFill>
          <a:latin typeface="+mj-lt"/>
          <a:ea typeface="+mj-ea"/>
          <a:cs typeface="+mj-cs"/>
        </a:defRPr>
      </a:lvl1pPr>
    </p:titleStyle>
    <p:bodyStyle>
      <a:lvl1pPr marL="145727" indent="-145727" algn="l" defTabSz="582911" rtl="0" eaLnBrk="1" latinLnBrk="0" hangingPunct="1">
        <a:lnSpc>
          <a:spcPct val="90000"/>
        </a:lnSpc>
        <a:spcBef>
          <a:spcPts val="638"/>
        </a:spcBef>
        <a:buClr>
          <a:srgbClr val="FFB81C"/>
        </a:buClr>
        <a:buFont typeface="Arial" panose="020B0604020202020204" pitchFamily="34" charset="0"/>
        <a:buChar char="•"/>
        <a:defRPr sz="1785" kern="1200">
          <a:solidFill>
            <a:schemeClr val="tx1"/>
          </a:solidFill>
          <a:latin typeface="+mn-lt"/>
          <a:ea typeface="+mn-ea"/>
          <a:cs typeface="+mn-cs"/>
        </a:defRPr>
      </a:lvl1pPr>
      <a:lvl2pPr marL="437182" indent="-145727" algn="l" defTabSz="582911" rtl="0" eaLnBrk="1" latinLnBrk="0" hangingPunct="1">
        <a:lnSpc>
          <a:spcPct val="90000"/>
        </a:lnSpc>
        <a:spcBef>
          <a:spcPts val="319"/>
        </a:spcBef>
        <a:buClr>
          <a:srgbClr val="FFB81C"/>
        </a:buClr>
        <a:buFont typeface="Arial" panose="020B0604020202020204" pitchFamily="34" charset="0"/>
        <a:buChar char="•"/>
        <a:defRPr sz="1530" kern="1200">
          <a:solidFill>
            <a:schemeClr val="tx1"/>
          </a:solidFill>
          <a:latin typeface="+mn-lt"/>
          <a:ea typeface="+mn-ea"/>
          <a:cs typeface="+mn-cs"/>
        </a:defRPr>
      </a:lvl2pPr>
      <a:lvl3pPr marL="728638" indent="-145727" algn="l" defTabSz="582911" rtl="0" eaLnBrk="1" latinLnBrk="0" hangingPunct="1">
        <a:lnSpc>
          <a:spcPct val="90000"/>
        </a:lnSpc>
        <a:spcBef>
          <a:spcPts val="319"/>
        </a:spcBef>
        <a:buClr>
          <a:srgbClr val="FFB81C"/>
        </a:buClr>
        <a:buFont typeface="Arial" panose="020B0604020202020204" pitchFamily="34" charset="0"/>
        <a:buChar char="•"/>
        <a:defRPr sz="1275" kern="1200">
          <a:solidFill>
            <a:schemeClr val="tx1"/>
          </a:solidFill>
          <a:latin typeface="+mn-lt"/>
          <a:ea typeface="+mn-ea"/>
          <a:cs typeface="+mn-cs"/>
        </a:defRPr>
      </a:lvl3pPr>
      <a:lvl4pPr marL="1020095" indent="-145727" algn="l" defTabSz="582911" rtl="0" eaLnBrk="1" latinLnBrk="0" hangingPunct="1">
        <a:lnSpc>
          <a:spcPct val="90000"/>
        </a:lnSpc>
        <a:spcBef>
          <a:spcPts val="319"/>
        </a:spcBef>
        <a:buClr>
          <a:srgbClr val="FFB81C"/>
        </a:buClr>
        <a:buFont typeface="Arial" panose="020B0604020202020204" pitchFamily="34" charset="0"/>
        <a:buChar char="•"/>
        <a:defRPr sz="1148" kern="1200">
          <a:solidFill>
            <a:schemeClr val="tx1"/>
          </a:solidFill>
          <a:latin typeface="+mn-lt"/>
          <a:ea typeface="+mn-ea"/>
          <a:cs typeface="+mn-cs"/>
        </a:defRPr>
      </a:lvl4pPr>
      <a:lvl5pPr marL="1311548" indent="-145727" algn="l" defTabSz="582911" rtl="0" eaLnBrk="1" latinLnBrk="0" hangingPunct="1">
        <a:lnSpc>
          <a:spcPct val="90000"/>
        </a:lnSpc>
        <a:spcBef>
          <a:spcPts val="319"/>
        </a:spcBef>
        <a:buClr>
          <a:srgbClr val="FFB81C"/>
        </a:buClr>
        <a:buFont typeface="Arial" panose="020B0604020202020204" pitchFamily="34" charset="0"/>
        <a:buChar char="•"/>
        <a:defRPr sz="1148" kern="1200">
          <a:solidFill>
            <a:schemeClr val="tx1"/>
          </a:solidFill>
          <a:latin typeface="+mn-lt"/>
          <a:ea typeface="+mn-ea"/>
          <a:cs typeface="+mn-cs"/>
        </a:defRPr>
      </a:lvl5pPr>
      <a:lvl6pPr marL="1603005" indent="-145727" algn="l" defTabSz="582911" rtl="0" eaLnBrk="1" latinLnBrk="0" hangingPunct="1">
        <a:lnSpc>
          <a:spcPct val="90000"/>
        </a:lnSpc>
        <a:spcBef>
          <a:spcPts val="319"/>
        </a:spcBef>
        <a:buClr>
          <a:srgbClr val="0070C0"/>
        </a:buClr>
        <a:buFont typeface="Arial" panose="020B0604020202020204" pitchFamily="34" charset="0"/>
        <a:buChar char="•"/>
        <a:defRPr sz="1148" kern="1200">
          <a:solidFill>
            <a:schemeClr val="tx1"/>
          </a:solidFill>
          <a:latin typeface="+mn-lt"/>
          <a:ea typeface="+mn-ea"/>
          <a:cs typeface="+mn-cs"/>
        </a:defRPr>
      </a:lvl6pPr>
      <a:lvl7pPr marL="1894460" indent="-145727" algn="l" defTabSz="582911"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16" indent="-145727" algn="l" defTabSz="582911"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70" indent="-145727" algn="l" defTabSz="582911"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11" rtl="0" eaLnBrk="1" latinLnBrk="0" hangingPunct="1">
        <a:defRPr sz="1148" kern="1200">
          <a:solidFill>
            <a:schemeClr val="tx1"/>
          </a:solidFill>
          <a:latin typeface="+mn-lt"/>
          <a:ea typeface="+mn-ea"/>
          <a:cs typeface="+mn-cs"/>
        </a:defRPr>
      </a:lvl1pPr>
      <a:lvl2pPr marL="291455" algn="l" defTabSz="582911" rtl="0" eaLnBrk="1" latinLnBrk="0" hangingPunct="1">
        <a:defRPr sz="1148" kern="1200">
          <a:solidFill>
            <a:schemeClr val="tx1"/>
          </a:solidFill>
          <a:latin typeface="+mn-lt"/>
          <a:ea typeface="+mn-ea"/>
          <a:cs typeface="+mn-cs"/>
        </a:defRPr>
      </a:lvl2pPr>
      <a:lvl3pPr marL="582911" algn="l" defTabSz="582911" rtl="0" eaLnBrk="1" latinLnBrk="0" hangingPunct="1">
        <a:defRPr sz="1148" kern="1200">
          <a:solidFill>
            <a:schemeClr val="tx1"/>
          </a:solidFill>
          <a:latin typeface="+mn-lt"/>
          <a:ea typeface="+mn-ea"/>
          <a:cs typeface="+mn-cs"/>
        </a:defRPr>
      </a:lvl3pPr>
      <a:lvl4pPr marL="874366" algn="l" defTabSz="582911" rtl="0" eaLnBrk="1" latinLnBrk="0" hangingPunct="1">
        <a:defRPr sz="1148" kern="1200">
          <a:solidFill>
            <a:schemeClr val="tx1"/>
          </a:solidFill>
          <a:latin typeface="+mn-lt"/>
          <a:ea typeface="+mn-ea"/>
          <a:cs typeface="+mn-cs"/>
        </a:defRPr>
      </a:lvl4pPr>
      <a:lvl5pPr marL="1165822" algn="l" defTabSz="582911" rtl="0" eaLnBrk="1" latinLnBrk="0" hangingPunct="1">
        <a:defRPr sz="1148" kern="1200">
          <a:solidFill>
            <a:schemeClr val="tx1"/>
          </a:solidFill>
          <a:latin typeface="+mn-lt"/>
          <a:ea typeface="+mn-ea"/>
          <a:cs typeface="+mn-cs"/>
        </a:defRPr>
      </a:lvl5pPr>
      <a:lvl6pPr marL="1457277" algn="l" defTabSz="582911" rtl="0" eaLnBrk="1" latinLnBrk="0" hangingPunct="1">
        <a:defRPr sz="1148" kern="1200">
          <a:solidFill>
            <a:schemeClr val="tx1"/>
          </a:solidFill>
          <a:latin typeface="+mn-lt"/>
          <a:ea typeface="+mn-ea"/>
          <a:cs typeface="+mn-cs"/>
        </a:defRPr>
      </a:lvl6pPr>
      <a:lvl7pPr marL="1748732" algn="l" defTabSz="582911" rtl="0" eaLnBrk="1" latinLnBrk="0" hangingPunct="1">
        <a:defRPr sz="1148" kern="1200">
          <a:solidFill>
            <a:schemeClr val="tx1"/>
          </a:solidFill>
          <a:latin typeface="+mn-lt"/>
          <a:ea typeface="+mn-ea"/>
          <a:cs typeface="+mn-cs"/>
        </a:defRPr>
      </a:lvl7pPr>
      <a:lvl8pPr marL="2040187" algn="l" defTabSz="582911" rtl="0" eaLnBrk="1" latinLnBrk="0" hangingPunct="1">
        <a:defRPr sz="1148" kern="1200">
          <a:solidFill>
            <a:schemeClr val="tx1"/>
          </a:solidFill>
          <a:latin typeface="+mn-lt"/>
          <a:ea typeface="+mn-ea"/>
          <a:cs typeface="+mn-cs"/>
        </a:defRPr>
      </a:lvl8pPr>
      <a:lvl9pPr marL="2331643" algn="l" defTabSz="582911" rtl="0" eaLnBrk="1" latinLnBrk="0" hangingPunct="1">
        <a:defRPr sz="11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9E867-F3AC-4BE5-A7F3-4DA5102A83CA}"/>
              </a:ext>
            </a:extLst>
          </p:cNvPr>
          <p:cNvSpPr>
            <a:spLocks noGrp="1"/>
          </p:cNvSpPr>
          <p:nvPr>
            <p:ph type="title"/>
          </p:nvPr>
        </p:nvSpPr>
        <p:spPr>
          <a:xfrm>
            <a:off x="1068706" y="535523"/>
            <a:ext cx="1340739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B186EA-C0FE-4518-ACC5-D1CE66FC7DB0}"/>
              </a:ext>
            </a:extLst>
          </p:cNvPr>
          <p:cNvSpPr>
            <a:spLocks noGrp="1"/>
          </p:cNvSpPr>
          <p:nvPr>
            <p:ph type="body" idx="1"/>
          </p:nvPr>
        </p:nvSpPr>
        <p:spPr>
          <a:xfrm>
            <a:off x="1068706" y="2677585"/>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D82CF-80B0-4BA9-819F-4FDFED499668}"/>
              </a:ext>
            </a:extLst>
          </p:cNvPr>
          <p:cNvSpPr>
            <a:spLocks noGrp="1"/>
          </p:cNvSpPr>
          <p:nvPr>
            <p:ph type="dt" sz="half" idx="2"/>
          </p:nvPr>
        </p:nvSpPr>
        <p:spPr>
          <a:xfrm>
            <a:off x="1068706" y="9322654"/>
            <a:ext cx="3497580" cy="535517"/>
          </a:xfrm>
          <a:prstGeom prst="rect">
            <a:avLst/>
          </a:prstGeom>
        </p:spPr>
        <p:txBody>
          <a:bodyPr vert="horz" lIns="91440" tIns="45720" rIns="91440" bIns="45720" rtlCol="0" anchor="ctr"/>
          <a:lstStyle>
            <a:lvl1pPr algn="l">
              <a:defRPr sz="574">
                <a:solidFill>
                  <a:schemeClr val="tx1">
                    <a:tint val="75000"/>
                  </a:schemeClr>
                </a:solidFill>
              </a:defRPr>
            </a:lvl1pPr>
          </a:lstStyle>
          <a:p>
            <a:fld id="{1D8BD707-D9CF-40AE-B4C6-C98DA3205C09}" type="datetimeFigureOut">
              <a:rPr lang="en-US" smtClean="0"/>
              <a:t>1/30/24</a:t>
            </a:fld>
            <a:endParaRPr lang="en-US"/>
          </a:p>
        </p:txBody>
      </p:sp>
      <p:sp>
        <p:nvSpPr>
          <p:cNvPr id="5" name="Footer Placeholder 4">
            <a:extLst>
              <a:ext uri="{FF2B5EF4-FFF2-40B4-BE49-F238E27FC236}">
                <a16:creationId xmlns:a16="http://schemas.microsoft.com/office/drawing/2014/main" id="{BE2EBA84-918E-4BE6-BB01-72C55994A01E}"/>
              </a:ext>
            </a:extLst>
          </p:cNvPr>
          <p:cNvSpPr>
            <a:spLocks noGrp="1"/>
          </p:cNvSpPr>
          <p:nvPr>
            <p:ph type="ftr" sz="quarter" idx="3"/>
          </p:nvPr>
        </p:nvSpPr>
        <p:spPr>
          <a:xfrm>
            <a:off x="5149222" y="9322654"/>
            <a:ext cx="5246370" cy="535517"/>
          </a:xfrm>
          <a:prstGeom prst="rect">
            <a:avLst/>
          </a:prstGeom>
        </p:spPr>
        <p:txBody>
          <a:bodyPr vert="horz" lIns="91440" tIns="45720" rIns="91440" bIns="45720" rtlCol="0" anchor="ctr"/>
          <a:lstStyle>
            <a:lvl1pPr algn="ctr">
              <a:defRPr sz="57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463D0F-B8DB-4E77-807A-8144051E3B27}"/>
              </a:ext>
            </a:extLst>
          </p:cNvPr>
          <p:cNvSpPr>
            <a:spLocks noGrp="1"/>
          </p:cNvSpPr>
          <p:nvPr>
            <p:ph type="sldNum" sz="quarter" idx="4"/>
          </p:nvPr>
        </p:nvSpPr>
        <p:spPr>
          <a:xfrm>
            <a:off x="10978516" y="9322654"/>
            <a:ext cx="3497580" cy="535517"/>
          </a:xfrm>
          <a:prstGeom prst="rect">
            <a:avLst/>
          </a:prstGeom>
        </p:spPr>
        <p:txBody>
          <a:bodyPr vert="horz" lIns="91440" tIns="45720" rIns="91440" bIns="45720" rtlCol="0" anchor="ctr"/>
          <a:lstStyle>
            <a:lvl1pPr algn="r">
              <a:defRPr sz="574">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2418319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37181" rtl="0" eaLnBrk="1" latinLnBrk="0" hangingPunct="1">
        <a:lnSpc>
          <a:spcPct val="90000"/>
        </a:lnSpc>
        <a:spcBef>
          <a:spcPct val="0"/>
        </a:spcBef>
        <a:buNone/>
        <a:defRPr sz="2104" kern="1200">
          <a:solidFill>
            <a:schemeClr val="tx1"/>
          </a:solidFill>
          <a:latin typeface="+mj-lt"/>
          <a:ea typeface="+mj-ea"/>
          <a:cs typeface="+mj-cs"/>
        </a:defRPr>
      </a:lvl1pPr>
    </p:titleStyle>
    <p:bodyStyle>
      <a:lvl1pPr marL="109295" indent="-109295" algn="l" defTabSz="437181" rtl="0" eaLnBrk="1" latinLnBrk="0" hangingPunct="1">
        <a:lnSpc>
          <a:spcPct val="90000"/>
        </a:lnSpc>
        <a:spcBef>
          <a:spcPts val="478"/>
        </a:spcBef>
        <a:buFont typeface="Arial" panose="020B0604020202020204" pitchFamily="34" charset="0"/>
        <a:buChar char="•"/>
        <a:defRPr sz="1339" kern="1200">
          <a:solidFill>
            <a:schemeClr val="tx1"/>
          </a:solidFill>
          <a:latin typeface="+mn-lt"/>
          <a:ea typeface="+mn-ea"/>
          <a:cs typeface="+mn-cs"/>
        </a:defRPr>
      </a:lvl1pPr>
      <a:lvl2pPr marL="327885" indent="-109295" algn="l" defTabSz="437181" rtl="0" eaLnBrk="1" latinLnBrk="0" hangingPunct="1">
        <a:lnSpc>
          <a:spcPct val="90000"/>
        </a:lnSpc>
        <a:spcBef>
          <a:spcPts val="239"/>
        </a:spcBef>
        <a:buFont typeface="Arial" panose="020B0604020202020204" pitchFamily="34" charset="0"/>
        <a:buChar char="•"/>
        <a:defRPr sz="1148" kern="1200">
          <a:solidFill>
            <a:schemeClr val="tx1"/>
          </a:solidFill>
          <a:latin typeface="+mn-lt"/>
          <a:ea typeface="+mn-ea"/>
          <a:cs typeface="+mn-cs"/>
        </a:defRPr>
      </a:lvl2pPr>
      <a:lvl3pPr marL="546476" indent="-109295" algn="l" defTabSz="437181" rtl="0" eaLnBrk="1" latinLnBrk="0" hangingPunct="1">
        <a:lnSpc>
          <a:spcPct val="90000"/>
        </a:lnSpc>
        <a:spcBef>
          <a:spcPts val="239"/>
        </a:spcBef>
        <a:buFont typeface="Arial" panose="020B0604020202020204" pitchFamily="34" charset="0"/>
        <a:buChar char="•"/>
        <a:defRPr sz="956" kern="1200">
          <a:solidFill>
            <a:schemeClr val="tx1"/>
          </a:solidFill>
          <a:latin typeface="+mn-lt"/>
          <a:ea typeface="+mn-ea"/>
          <a:cs typeface="+mn-cs"/>
        </a:defRPr>
      </a:lvl3pPr>
      <a:lvl4pPr marL="765066" indent="-109295" algn="l" defTabSz="437181"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4pPr>
      <a:lvl5pPr marL="983655" indent="-109295" algn="l" defTabSz="437181"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5pPr>
      <a:lvl6pPr marL="1202245" indent="-109295" algn="l" defTabSz="437181"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6pPr>
      <a:lvl7pPr marL="1420836" indent="-109295" algn="l" defTabSz="437181"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7pPr>
      <a:lvl8pPr marL="1639426" indent="-109295" algn="l" defTabSz="437181"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8pPr>
      <a:lvl9pPr marL="1858016" indent="-109295" algn="l" defTabSz="437181"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9pPr>
    </p:bodyStyle>
    <p:otherStyle>
      <a:defPPr>
        <a:defRPr lang="en-US"/>
      </a:defPPr>
      <a:lvl1pPr marL="0" algn="l" defTabSz="437181" rtl="0" eaLnBrk="1" latinLnBrk="0" hangingPunct="1">
        <a:defRPr sz="861" kern="1200">
          <a:solidFill>
            <a:schemeClr val="tx1"/>
          </a:solidFill>
          <a:latin typeface="+mn-lt"/>
          <a:ea typeface="+mn-ea"/>
          <a:cs typeface="+mn-cs"/>
        </a:defRPr>
      </a:lvl1pPr>
      <a:lvl2pPr marL="218590" algn="l" defTabSz="437181" rtl="0" eaLnBrk="1" latinLnBrk="0" hangingPunct="1">
        <a:defRPr sz="861" kern="1200">
          <a:solidFill>
            <a:schemeClr val="tx1"/>
          </a:solidFill>
          <a:latin typeface="+mn-lt"/>
          <a:ea typeface="+mn-ea"/>
          <a:cs typeface="+mn-cs"/>
        </a:defRPr>
      </a:lvl2pPr>
      <a:lvl3pPr marL="437181" algn="l" defTabSz="437181" rtl="0" eaLnBrk="1" latinLnBrk="0" hangingPunct="1">
        <a:defRPr sz="861" kern="1200">
          <a:solidFill>
            <a:schemeClr val="tx1"/>
          </a:solidFill>
          <a:latin typeface="+mn-lt"/>
          <a:ea typeface="+mn-ea"/>
          <a:cs typeface="+mn-cs"/>
        </a:defRPr>
      </a:lvl3pPr>
      <a:lvl4pPr marL="655770" algn="l" defTabSz="437181" rtl="0" eaLnBrk="1" latinLnBrk="0" hangingPunct="1">
        <a:defRPr sz="861" kern="1200">
          <a:solidFill>
            <a:schemeClr val="tx1"/>
          </a:solidFill>
          <a:latin typeface="+mn-lt"/>
          <a:ea typeface="+mn-ea"/>
          <a:cs typeface="+mn-cs"/>
        </a:defRPr>
      </a:lvl4pPr>
      <a:lvl5pPr marL="874361" algn="l" defTabSz="437181" rtl="0" eaLnBrk="1" latinLnBrk="0" hangingPunct="1">
        <a:defRPr sz="861" kern="1200">
          <a:solidFill>
            <a:schemeClr val="tx1"/>
          </a:solidFill>
          <a:latin typeface="+mn-lt"/>
          <a:ea typeface="+mn-ea"/>
          <a:cs typeface="+mn-cs"/>
        </a:defRPr>
      </a:lvl5pPr>
      <a:lvl6pPr marL="1092950" algn="l" defTabSz="437181" rtl="0" eaLnBrk="1" latinLnBrk="0" hangingPunct="1">
        <a:defRPr sz="861" kern="1200">
          <a:solidFill>
            <a:schemeClr val="tx1"/>
          </a:solidFill>
          <a:latin typeface="+mn-lt"/>
          <a:ea typeface="+mn-ea"/>
          <a:cs typeface="+mn-cs"/>
        </a:defRPr>
      </a:lvl6pPr>
      <a:lvl7pPr marL="1311541" algn="l" defTabSz="437181" rtl="0" eaLnBrk="1" latinLnBrk="0" hangingPunct="1">
        <a:defRPr sz="861" kern="1200">
          <a:solidFill>
            <a:schemeClr val="tx1"/>
          </a:solidFill>
          <a:latin typeface="+mn-lt"/>
          <a:ea typeface="+mn-ea"/>
          <a:cs typeface="+mn-cs"/>
        </a:defRPr>
      </a:lvl7pPr>
      <a:lvl8pPr marL="1530130" algn="l" defTabSz="437181" rtl="0" eaLnBrk="1" latinLnBrk="0" hangingPunct="1">
        <a:defRPr sz="861" kern="1200">
          <a:solidFill>
            <a:schemeClr val="tx1"/>
          </a:solidFill>
          <a:latin typeface="+mn-lt"/>
          <a:ea typeface="+mn-ea"/>
          <a:cs typeface="+mn-cs"/>
        </a:defRPr>
      </a:lvl8pPr>
      <a:lvl9pPr marL="1748721" algn="l" defTabSz="437181" rtl="0" eaLnBrk="1" latinLnBrk="0" hangingPunct="1">
        <a:defRPr sz="8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hyperlink" Target="https://imagineone.rice.edu/training-catalog" TargetMode="Externa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hyperlink" Target="https://imagineone.rice.edu/training-catalog" TargetMode="External"/><Relationship Id="rId21"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12.png"/><Relationship Id="rId1" Type="http://schemas.openxmlformats.org/officeDocument/2006/relationships/slideLayout" Target="../slideLayouts/slideLayout29.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22.png"/><Relationship Id="rId10" Type="http://schemas.openxmlformats.org/officeDocument/2006/relationships/image" Target="../media/image32.png"/><Relationship Id="rId19" Type="http://schemas.openxmlformats.org/officeDocument/2006/relationships/image" Target="../media/image1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C92DB452-2CA6-EEDA-4195-F0DA5BE33878}"/>
              </a:ext>
              <a:ext uri="{C183D7F6-B498-43B3-948B-1728B52AA6E4}">
                <adec:decorative xmlns:adec="http://schemas.microsoft.com/office/drawing/2017/decorative" val="1"/>
              </a:ext>
            </a:extLst>
          </p:cNvPr>
          <p:cNvSpPr/>
          <p:nvPr/>
        </p:nvSpPr>
        <p:spPr>
          <a:xfrm>
            <a:off x="5410200" y="4437462"/>
            <a:ext cx="4267200" cy="1979764"/>
          </a:xfrm>
          <a:prstGeom prst="rect">
            <a:avLst/>
          </a:prstGeom>
          <a:solidFill>
            <a:srgbClr val="E0E2E7">
              <a:alpha val="25098"/>
            </a:srgbClr>
          </a:solidFill>
          <a:ln w="12700">
            <a:solidFill>
              <a:srgbClr val="0313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0"/>
              </a:spcAft>
            </a:pPr>
            <a:r>
              <a:rPr lang="en-US" sz="1600">
                <a:solidFill>
                  <a:schemeClr val="tx1"/>
                </a:solidFill>
                <a:cs typeface="Arial"/>
              </a:rPr>
              <a:t>Need definitions or information?</a:t>
            </a:r>
          </a:p>
          <a:p>
            <a:pPr marL="171450" indent="-171450">
              <a:spcBef>
                <a:spcPts val="400"/>
              </a:spcBef>
              <a:buFont typeface="Arial" panose="020B0604020202020204" pitchFamily="34" charset="0"/>
              <a:buChar char="•"/>
            </a:pPr>
            <a:r>
              <a:rPr lang="en-US" sz="1050">
                <a:solidFill>
                  <a:schemeClr val="tx1"/>
                </a:solidFill>
                <a:cs typeface="Arial"/>
              </a:rPr>
              <a:t>Look for these links to additional information above the dashboard title or in the dashboard menu</a:t>
            </a:r>
          </a:p>
          <a:p>
            <a:pPr marL="171450" indent="-171450">
              <a:spcBef>
                <a:spcPts val="400"/>
              </a:spcBef>
              <a:buFont typeface="Arial" panose="020B0604020202020204" pitchFamily="34" charset="0"/>
              <a:buChar char="•"/>
            </a:pPr>
            <a:r>
              <a:rPr lang="en-US" sz="1050">
                <a:solidFill>
                  <a:schemeClr val="tx1"/>
                </a:solidFill>
                <a:cs typeface="Arial"/>
              </a:rPr>
              <a:t>Guides provide an explanation of the data filters and common uses for the various views found on the dashboard.</a:t>
            </a:r>
          </a:p>
          <a:p>
            <a:pPr>
              <a:spcBef>
                <a:spcPts val="200"/>
              </a:spcBef>
            </a:pPr>
            <a:endParaRPr lang="en-US" sz="1050">
              <a:solidFill>
                <a:schemeClr val="tx1"/>
              </a:solidFill>
              <a:cs typeface="Arial"/>
            </a:endParaRPr>
          </a:p>
        </p:txBody>
      </p:sp>
      <p:sp>
        <p:nvSpPr>
          <p:cNvPr id="157" name="Rectangle 156">
            <a:extLst>
              <a:ext uri="{FF2B5EF4-FFF2-40B4-BE49-F238E27FC236}">
                <a16:creationId xmlns:a16="http://schemas.microsoft.com/office/drawing/2014/main" id="{D056E6D7-DB23-4B47-8BE4-4AE4AEAD042A}"/>
              </a:ext>
            </a:extLst>
          </p:cNvPr>
          <p:cNvSpPr/>
          <p:nvPr/>
        </p:nvSpPr>
        <p:spPr>
          <a:xfrm>
            <a:off x="1820256" y="1322292"/>
            <a:ext cx="11889051" cy="684547"/>
          </a:xfrm>
          <a:prstGeom prst="rect">
            <a:avLst/>
          </a:prstGeom>
          <a:solidFill>
            <a:srgbClr val="4E9A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00">
                <a:solidFill>
                  <a:srgbClr val="001F5A"/>
                </a:solidFill>
                <a:latin typeface="Lato" panose="020F0502020204030203" pitchFamily="34" charset="77"/>
                <a:ea typeface="Times New Roman" panose="02020603050405020304" pitchFamily="18" charset="0"/>
              </a:rPr>
              <a:t>There are 5 key dashboards for the iO community:  My Teams, Purchasing and Payments, Finance (including 3 payroll views), and 2 versions of the Sponsored Projects/Faculty Funds (SPFF): PI SPFF for a big picture view and Administrator SPFF for details. This guide explains various tools available that might not be obvious, but greatly facilitate your data management and analysis.  This side is for basics; the reverse shows advanced features and notes for specific dashboards. First, let’s cover the most important rule:  </a:t>
            </a:r>
            <a:r>
              <a:rPr lang="en-US" sz="900">
                <a:solidFill>
                  <a:srgbClr val="C00000"/>
                </a:solidFill>
                <a:latin typeface="Lato" panose="020F0502020204030203" pitchFamily="34" charset="77"/>
                <a:ea typeface="Times New Roman" panose="02020603050405020304" pitchFamily="18" charset="0"/>
              </a:rPr>
              <a:t>Dashboard Rule #5 </a:t>
            </a:r>
            <a:r>
              <a:rPr lang="en-US" sz="900">
                <a:solidFill>
                  <a:srgbClr val="C00000"/>
                </a:solidFill>
                <a:latin typeface="Lato" panose="020F0502020204030203" pitchFamily="34" charset="77"/>
              </a:rPr>
              <a:t>Although many have tried, you can’t break me, so explore, explore, explore. </a:t>
            </a:r>
            <a:r>
              <a:rPr lang="en-US" sz="900">
                <a:solidFill>
                  <a:srgbClr val="001F5A"/>
                </a:solidFill>
                <a:latin typeface="Lato" panose="020F0502020204030203" pitchFamily="34" charset="77"/>
              </a:rPr>
              <a:t>If you get stuck, see the </a:t>
            </a:r>
            <a:r>
              <a:rPr lang="en-US" sz="900" b="1">
                <a:solidFill>
                  <a:srgbClr val="001F5A"/>
                </a:solidFill>
                <a:latin typeface="Lato" panose="020F0502020204030203" pitchFamily="34" charset="77"/>
              </a:rPr>
              <a:t>Troubleshooting</a:t>
            </a:r>
            <a:r>
              <a:rPr lang="en-US" sz="900">
                <a:solidFill>
                  <a:srgbClr val="001F5A"/>
                </a:solidFill>
                <a:latin typeface="Lato" panose="020F0502020204030203" pitchFamily="34" charset="77"/>
              </a:rPr>
              <a:t> section below.</a:t>
            </a:r>
          </a:p>
        </p:txBody>
      </p:sp>
      <p:sp>
        <p:nvSpPr>
          <p:cNvPr id="16" name="Rectangle 15">
            <a:extLst>
              <a:ext uri="{FF2B5EF4-FFF2-40B4-BE49-F238E27FC236}">
                <a16:creationId xmlns:a16="http://schemas.microsoft.com/office/drawing/2014/main" id="{47FAD992-31A4-DEDC-AE53-29C567512624}"/>
              </a:ext>
              <a:ext uri="{C183D7F6-B498-43B3-948B-1728B52AA6E4}">
                <adec:decorative xmlns:adec="http://schemas.microsoft.com/office/drawing/2017/decorative" val="1"/>
              </a:ext>
            </a:extLst>
          </p:cNvPr>
          <p:cNvSpPr/>
          <p:nvPr/>
        </p:nvSpPr>
        <p:spPr>
          <a:xfrm>
            <a:off x="5410200" y="2211575"/>
            <a:ext cx="4267200" cy="2090325"/>
          </a:xfrm>
          <a:prstGeom prst="rect">
            <a:avLst/>
          </a:prstGeom>
          <a:solidFill>
            <a:srgbClr val="E0E2E7">
              <a:alpha val="25098"/>
            </a:srgbClr>
          </a:solidFill>
          <a:ln w="12700">
            <a:solidFill>
              <a:srgbClr val="0313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tx1"/>
                </a:solidFill>
                <a:cs typeface="Arial"/>
              </a:rPr>
              <a:t>Drill Down for Details</a:t>
            </a:r>
          </a:p>
          <a:p>
            <a:pPr>
              <a:spcAft>
                <a:spcPts val="1800"/>
              </a:spcAft>
            </a:pPr>
            <a:r>
              <a:rPr lang="en-US" sz="1200">
                <a:solidFill>
                  <a:schemeClr val="tx1"/>
                </a:solidFill>
                <a:cs typeface="Arial"/>
              </a:rPr>
              <a:t>(financial dashboards)</a:t>
            </a:r>
          </a:p>
          <a:p>
            <a:pPr marL="171450" indent="-171450">
              <a:spcBef>
                <a:spcPts val="400"/>
              </a:spcBef>
              <a:buFont typeface="Arial" panose="020B0604020202020204" pitchFamily="34" charset="0"/>
              <a:buChar char="•"/>
            </a:pPr>
            <a:r>
              <a:rPr lang="en-US" sz="1050">
                <a:solidFill>
                  <a:schemeClr val="tx1"/>
                </a:solidFill>
                <a:cs typeface="Arial"/>
              </a:rPr>
              <a:t>Blue text is drillable for more details</a:t>
            </a:r>
          </a:p>
          <a:p>
            <a:pPr lvl="1" indent="-171450">
              <a:spcBef>
                <a:spcPts val="400"/>
              </a:spcBef>
              <a:buFont typeface="Arial" panose="020B0604020202020204" pitchFamily="34" charset="0"/>
              <a:buChar char="•"/>
            </a:pPr>
            <a:r>
              <a:rPr lang="en-US" sz="1000">
                <a:solidFill>
                  <a:schemeClr val="tx1"/>
                </a:solidFill>
                <a:cs typeface="Arial"/>
              </a:rPr>
              <a:t>Select to drill or right click to see a content menu</a:t>
            </a:r>
          </a:p>
          <a:p>
            <a:pPr marL="171450" indent="-171450">
              <a:spcBef>
                <a:spcPts val="400"/>
              </a:spcBef>
              <a:buFont typeface="Arial" panose="020B0604020202020204" pitchFamily="34" charset="0"/>
              <a:buChar char="•"/>
            </a:pPr>
            <a:r>
              <a:rPr lang="en-US" sz="1050">
                <a:solidFill>
                  <a:schemeClr val="tx1"/>
                </a:solidFill>
                <a:cs typeface="Arial"/>
              </a:rPr>
              <a:t>A new view opens in a new browser tab</a:t>
            </a:r>
          </a:p>
          <a:p>
            <a:pPr lvl="1" indent="-171450">
              <a:spcBef>
                <a:spcPts val="400"/>
              </a:spcBef>
              <a:buFont typeface="Arial" panose="020B0604020202020204" pitchFamily="34" charset="0"/>
              <a:buChar char="•"/>
            </a:pPr>
            <a:r>
              <a:rPr lang="en-US" sz="1000">
                <a:solidFill>
                  <a:schemeClr val="tx1"/>
                </a:solidFill>
                <a:cs typeface="Arial"/>
              </a:rPr>
              <a:t>Navigate to your original page using the browser</a:t>
            </a:r>
          </a:p>
          <a:p>
            <a:pPr lvl="1" indent="-171450">
              <a:spcBef>
                <a:spcPts val="400"/>
              </a:spcBef>
              <a:buFont typeface="Arial" panose="020B0604020202020204" pitchFamily="34" charset="0"/>
              <a:buChar char="•"/>
            </a:pPr>
            <a:r>
              <a:rPr lang="en-US" sz="1000">
                <a:solidFill>
                  <a:schemeClr val="tx1"/>
                </a:solidFill>
                <a:cs typeface="Arial"/>
              </a:rPr>
              <a:t>Switch between multiple tabs for convenience</a:t>
            </a:r>
          </a:p>
          <a:p>
            <a:pPr lvl="1" indent="-171450">
              <a:spcBef>
                <a:spcPts val="400"/>
              </a:spcBef>
              <a:buFont typeface="Arial" panose="020B0604020202020204" pitchFamily="34" charset="0"/>
              <a:buChar char="•"/>
            </a:pPr>
            <a:r>
              <a:rPr lang="en-US" sz="1000">
                <a:solidFill>
                  <a:schemeClr val="tx1"/>
                </a:solidFill>
                <a:cs typeface="Arial"/>
              </a:rPr>
              <a:t>For faster performance, close tabs not in use</a:t>
            </a:r>
          </a:p>
          <a:p>
            <a:pPr>
              <a:spcBef>
                <a:spcPts val="200"/>
              </a:spcBef>
            </a:pPr>
            <a:endParaRPr lang="en-US" sz="1050">
              <a:solidFill>
                <a:schemeClr val="tx1"/>
              </a:solidFill>
              <a:cs typeface="Arial"/>
            </a:endParaRPr>
          </a:p>
          <a:p>
            <a:pPr>
              <a:spcBef>
                <a:spcPts val="200"/>
              </a:spcBef>
            </a:pPr>
            <a:endParaRPr lang="en-US" sz="1050">
              <a:solidFill>
                <a:schemeClr val="tx1"/>
              </a:solidFill>
              <a:cs typeface="Arial"/>
            </a:endParaRPr>
          </a:p>
        </p:txBody>
      </p:sp>
      <p:grpSp>
        <p:nvGrpSpPr>
          <p:cNvPr id="58" name="Group 57">
            <a:extLst>
              <a:ext uri="{FF2B5EF4-FFF2-40B4-BE49-F238E27FC236}">
                <a16:creationId xmlns:a16="http://schemas.microsoft.com/office/drawing/2014/main" id="{57F7E510-341F-514D-5C72-077C8291A739}"/>
              </a:ext>
            </a:extLst>
          </p:cNvPr>
          <p:cNvGrpSpPr/>
          <p:nvPr/>
        </p:nvGrpSpPr>
        <p:grpSpPr>
          <a:xfrm>
            <a:off x="5450320" y="338469"/>
            <a:ext cx="4644160" cy="891063"/>
            <a:chOff x="3243728" y="343958"/>
            <a:chExt cx="4644160" cy="891063"/>
          </a:xfrm>
        </p:grpSpPr>
        <p:pic>
          <p:nvPicPr>
            <p:cNvPr id="9" name="Picture 8" descr="This is an official Rice University iO, Enterprise Systems, and __ document.">
              <a:extLst>
                <a:ext uri="{FF2B5EF4-FFF2-40B4-BE49-F238E27FC236}">
                  <a16:creationId xmlns:a16="http://schemas.microsoft.com/office/drawing/2014/main" id="{EE5E1886-047A-D275-1667-7EF95A772354}"/>
                </a:ext>
              </a:extLst>
            </p:cNvPr>
            <p:cNvPicPr>
              <a:picLocks/>
            </p:cNvPicPr>
            <p:nvPr/>
          </p:nvPicPr>
          <p:blipFill rotWithShape="1">
            <a:blip r:embed="rId3" cstate="print">
              <a:extLst>
                <a:ext uri="{28A0092B-C50C-407E-A947-70E740481C1C}">
                  <a14:useLocalDpi xmlns:a14="http://schemas.microsoft.com/office/drawing/2010/main" val="0"/>
                </a:ext>
              </a:extLst>
            </a:blip>
            <a:srcRect l="20875" t="17325" r="21571" b="16000"/>
            <a:stretch/>
          </p:blipFill>
          <p:spPr>
            <a:xfrm>
              <a:off x="3243728" y="409523"/>
              <a:ext cx="777240" cy="772718"/>
            </a:xfrm>
            <a:prstGeom prst="rect">
              <a:avLst/>
            </a:prstGeom>
          </p:spPr>
        </p:pic>
        <p:grpSp>
          <p:nvGrpSpPr>
            <p:cNvPr id="34" name="Group 33">
              <a:extLst>
                <a:ext uri="{FF2B5EF4-FFF2-40B4-BE49-F238E27FC236}">
                  <a16:creationId xmlns:a16="http://schemas.microsoft.com/office/drawing/2014/main" id="{EC7AF152-9EE1-9079-CBCA-FB2E451682A1}"/>
                </a:ext>
              </a:extLst>
            </p:cNvPr>
            <p:cNvGrpSpPr/>
            <p:nvPr/>
          </p:nvGrpSpPr>
          <p:grpSpPr>
            <a:xfrm>
              <a:off x="4020968" y="343958"/>
              <a:ext cx="3866920" cy="891063"/>
              <a:chOff x="1445807" y="360531"/>
              <a:chExt cx="4957900" cy="891063"/>
            </a:xfrm>
          </p:grpSpPr>
          <p:sp>
            <p:nvSpPr>
              <p:cNvPr id="10" name="Rectangle 9">
                <a:extLst>
                  <a:ext uri="{FF2B5EF4-FFF2-40B4-BE49-F238E27FC236}">
                    <a16:creationId xmlns:a16="http://schemas.microsoft.com/office/drawing/2014/main" id="{0570165D-2C9D-2D87-E591-69E2251B7648}"/>
                  </a:ext>
                  <a:ext uri="{C183D7F6-B498-43B3-948B-1728B52AA6E4}">
                    <adec:decorative xmlns:adec="http://schemas.microsoft.com/office/drawing/2017/decorative" val="1"/>
                  </a:ext>
                </a:extLst>
              </p:cNvPr>
              <p:cNvSpPr/>
              <p:nvPr/>
            </p:nvSpPr>
            <p:spPr>
              <a:xfrm>
                <a:off x="1445807" y="360531"/>
                <a:ext cx="4957900" cy="891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F5A"/>
                  </a:solidFill>
                </a:endParaRPr>
              </a:p>
            </p:txBody>
          </p:sp>
          <p:sp>
            <p:nvSpPr>
              <p:cNvPr id="11" name="TextBox 10">
                <a:extLst>
                  <a:ext uri="{FF2B5EF4-FFF2-40B4-BE49-F238E27FC236}">
                    <a16:creationId xmlns:a16="http://schemas.microsoft.com/office/drawing/2014/main" id="{DA8F9226-69A2-8D88-0EBA-0CEAB2C0CB95}"/>
                  </a:ext>
                </a:extLst>
              </p:cNvPr>
              <p:cNvSpPr txBox="1"/>
              <p:nvPr/>
            </p:nvSpPr>
            <p:spPr>
              <a:xfrm>
                <a:off x="1785989" y="576338"/>
                <a:ext cx="4336405" cy="400110"/>
              </a:xfrm>
              <a:prstGeom prst="rect">
                <a:avLst/>
              </a:prstGeom>
              <a:noFill/>
            </p:spPr>
            <p:txBody>
              <a:bodyPr wrap="square" rtlCol="0" anchor="ctr">
                <a:spAutoFit/>
              </a:bodyPr>
              <a:lstStyle/>
              <a:p>
                <a:pPr algn="ctr"/>
                <a:r>
                  <a:rPr lang="en-US" sz="2000" b="1">
                    <a:solidFill>
                      <a:srgbClr val="001F5A"/>
                    </a:solidFill>
                    <a:latin typeface="Lato" panose="020F0502020204030203" pitchFamily="34" charset="77"/>
                  </a:rPr>
                  <a:t>iO Dashboard Tool Kit</a:t>
                </a:r>
              </a:p>
            </p:txBody>
          </p:sp>
        </p:grpSp>
      </p:grpSp>
      <p:grpSp>
        <p:nvGrpSpPr>
          <p:cNvPr id="13" name="Group 12">
            <a:extLst>
              <a:ext uri="{FF2B5EF4-FFF2-40B4-BE49-F238E27FC236}">
                <a16:creationId xmlns:a16="http://schemas.microsoft.com/office/drawing/2014/main" id="{42F1AF18-364E-041D-6750-BCAD4900D2DA}"/>
              </a:ext>
            </a:extLst>
          </p:cNvPr>
          <p:cNvGrpSpPr/>
          <p:nvPr/>
        </p:nvGrpSpPr>
        <p:grpSpPr>
          <a:xfrm>
            <a:off x="11195617" y="9577961"/>
            <a:ext cx="3698198" cy="292949"/>
            <a:chOff x="3712318" y="9548797"/>
            <a:chExt cx="3698198" cy="292949"/>
          </a:xfrm>
        </p:grpSpPr>
        <p:sp>
          <p:nvSpPr>
            <p:cNvPr id="14" name="object 5">
              <a:extLst>
                <a:ext uri="{FF2B5EF4-FFF2-40B4-BE49-F238E27FC236}">
                  <a16:creationId xmlns:a16="http://schemas.microsoft.com/office/drawing/2014/main" id="{5C327877-4891-B636-9492-A7EDB949F551}"/>
                </a:ext>
              </a:extLst>
            </p:cNvPr>
            <p:cNvSpPr txBox="1"/>
            <p:nvPr/>
          </p:nvSpPr>
          <p:spPr>
            <a:xfrm>
              <a:off x="4645832" y="9548797"/>
              <a:ext cx="2743200" cy="135935"/>
            </a:xfrm>
            <a:prstGeom prst="rect">
              <a:avLst/>
            </a:prstGeom>
          </p:spPr>
          <p:txBody>
            <a:bodyPr vert="horz" wrap="square" lIns="0" tIns="12700" rIns="0" bIns="0" rtlCol="0">
              <a:spAutoFit/>
            </a:bodyPr>
            <a:lstStyle/>
            <a:p>
              <a:pPr marL="12699" algn="r">
                <a:spcBef>
                  <a:spcPts val="100"/>
                </a:spcBef>
              </a:pPr>
              <a:r>
                <a:rPr lang="en-US" sz="800" spc="-5">
                  <a:solidFill>
                    <a:srgbClr val="001F5A"/>
                  </a:solidFill>
                  <a:latin typeface="Lato" panose="020F0502020204030203" pitchFamily="34" charset="77"/>
                  <a:cs typeface="Calibri"/>
                </a:rPr>
                <a:t>Updated </a:t>
              </a:r>
              <a:fld id="{07CBF185-8A99-734E-908D-8BED2B53ED3A}" type="datetime4">
                <a:rPr lang="en-US" sz="800" spc="-15">
                  <a:solidFill>
                    <a:srgbClr val="001F5A"/>
                  </a:solidFill>
                  <a:latin typeface="Lato" panose="020F0502020204030203" pitchFamily="34" charset="77"/>
                  <a:cs typeface="Calibri"/>
                </a:rPr>
                <a:pPr marL="12699" algn="r">
                  <a:spcBef>
                    <a:spcPts val="100"/>
                  </a:spcBef>
                </a:pPr>
                <a:t>January 30, 2024</a:t>
              </a:fld>
              <a:endParaRPr sz="800">
                <a:solidFill>
                  <a:srgbClr val="001F5A"/>
                </a:solidFill>
                <a:latin typeface="Lato" panose="020F0502020204030203" pitchFamily="34" charset="77"/>
                <a:cs typeface="Calibri"/>
              </a:endParaRPr>
            </a:p>
          </p:txBody>
        </p:sp>
        <p:sp>
          <p:nvSpPr>
            <p:cNvPr id="15" name="object 5">
              <a:extLst>
                <a:ext uri="{FF2B5EF4-FFF2-40B4-BE49-F238E27FC236}">
                  <a16:creationId xmlns:a16="http://schemas.microsoft.com/office/drawing/2014/main" id="{1058A71B-5DE6-1FFB-C269-054C6CADB02A}"/>
                </a:ext>
              </a:extLst>
            </p:cNvPr>
            <p:cNvSpPr txBox="1"/>
            <p:nvPr/>
          </p:nvSpPr>
          <p:spPr>
            <a:xfrm>
              <a:off x="3712318" y="9705811"/>
              <a:ext cx="3698198" cy="135935"/>
            </a:xfrm>
            <a:prstGeom prst="rect">
              <a:avLst/>
            </a:prstGeom>
          </p:spPr>
          <p:txBody>
            <a:bodyPr vert="horz" wrap="square" lIns="0" tIns="12700" rIns="0" bIns="0" rtlCol="0">
              <a:spAutoFit/>
            </a:bodyPr>
            <a:lstStyle/>
            <a:p>
              <a:pPr marL="12699" algn="r">
                <a:spcBef>
                  <a:spcPts val="100"/>
                </a:spcBef>
              </a:pPr>
              <a:r>
                <a:rPr lang="en-US" sz="800">
                  <a:solidFill>
                    <a:srgbClr val="001F5A"/>
                  </a:solidFill>
                  <a:latin typeface="Lato" panose="020F0502020204030203" pitchFamily="34" charset="77"/>
                  <a:cs typeface="Calibri"/>
                </a:rPr>
                <a:t>For additional assistance, please visit </a:t>
              </a:r>
              <a:r>
                <a:rPr lang="en-US" sz="800" err="1">
                  <a:solidFill>
                    <a:srgbClr val="001F5A"/>
                  </a:solidFill>
                  <a:latin typeface="Lato" panose="020F0502020204030203" pitchFamily="34" charset="77"/>
                  <a:cs typeface="Calibri"/>
                </a:rPr>
                <a:t>iOEvolutiOn.rice.edu</a:t>
              </a:r>
              <a:endParaRPr sz="800">
                <a:solidFill>
                  <a:srgbClr val="001F5A"/>
                </a:solidFill>
                <a:latin typeface="Lato" panose="020F0502020204030203" pitchFamily="34" charset="77"/>
                <a:cs typeface="Calibri"/>
              </a:endParaRPr>
            </a:p>
          </p:txBody>
        </p:sp>
      </p:grpSp>
      <p:sp>
        <p:nvSpPr>
          <p:cNvPr id="2" name="Rectangle 1">
            <a:extLst>
              <a:ext uri="{FF2B5EF4-FFF2-40B4-BE49-F238E27FC236}">
                <a16:creationId xmlns:a16="http://schemas.microsoft.com/office/drawing/2014/main" id="{5CD4E4D7-815E-D3B7-E958-6F59A55F2FCB}"/>
              </a:ext>
              <a:ext uri="{C183D7F6-B498-43B3-948B-1728B52AA6E4}">
                <adec:decorative xmlns:adec="http://schemas.microsoft.com/office/drawing/2017/decorative" val="1"/>
              </a:ext>
            </a:extLst>
          </p:cNvPr>
          <p:cNvSpPr/>
          <p:nvPr/>
        </p:nvSpPr>
        <p:spPr>
          <a:xfrm>
            <a:off x="636006" y="6420148"/>
            <a:ext cx="4317294" cy="3117484"/>
          </a:xfrm>
          <a:prstGeom prst="rect">
            <a:avLst/>
          </a:prstGeom>
          <a:solidFill>
            <a:srgbClr val="E0E2E7">
              <a:alpha val="25098"/>
            </a:srgbClr>
          </a:solidFill>
          <a:ln w="12700">
            <a:solidFill>
              <a:srgbClr val="03133E"/>
            </a:solidFill>
          </a:ln>
        </p:spPr>
        <p:style>
          <a:lnRef idx="2">
            <a:schemeClr val="accent1">
              <a:shade val="50000"/>
            </a:schemeClr>
          </a:lnRef>
          <a:fillRef idx="1">
            <a:schemeClr val="accent1"/>
          </a:fillRef>
          <a:effectRef idx="0">
            <a:schemeClr val="accent1"/>
          </a:effectRef>
          <a:fontRef idx="minor">
            <a:schemeClr val="lt1"/>
          </a:fontRef>
        </p:style>
        <p:txBody>
          <a:bodyPr rIns="182880" rtlCol="0" anchor="t"/>
          <a:lstStyle/>
          <a:p>
            <a:pPr algn="ctr"/>
            <a:r>
              <a:rPr lang="en-US" sz="1600">
                <a:solidFill>
                  <a:schemeClr val="tx1"/>
                </a:solidFill>
                <a:cs typeface="Arial"/>
              </a:rPr>
              <a:t>Saving your Custom View </a:t>
            </a:r>
          </a:p>
          <a:p>
            <a:pPr algn="ctr">
              <a:spcAft>
                <a:spcPts val="600"/>
              </a:spcAft>
            </a:pPr>
            <a:r>
              <a:rPr lang="en-US" sz="1400">
                <a:solidFill>
                  <a:schemeClr val="tx1"/>
                </a:solidFill>
                <a:cs typeface="Arial"/>
              </a:rPr>
              <a:t>using the Gear Menu</a:t>
            </a:r>
          </a:p>
          <a:p>
            <a:pPr marL="171450" indent="-171450">
              <a:spcBef>
                <a:spcPts val="400"/>
              </a:spcBef>
              <a:buFont typeface="Arial" panose="020B0604020202020204" pitchFamily="34" charset="0"/>
              <a:buChar char="•"/>
              <a:tabLst>
                <a:tab pos="3135313" algn="l"/>
              </a:tabLst>
            </a:pPr>
            <a:r>
              <a:rPr lang="en-US" sz="1050">
                <a:solidFill>
                  <a:schemeClr val="tx1"/>
                </a:solidFill>
                <a:cs typeface="Arial"/>
              </a:rPr>
              <a:t>Located at the top right of your dashboard</a:t>
            </a:r>
          </a:p>
          <a:p>
            <a:pPr marL="628650" lvl="1" indent="-171450">
              <a:spcBef>
                <a:spcPts val="400"/>
              </a:spcBef>
              <a:buFont typeface="Arial" panose="020B0604020202020204" pitchFamily="34" charset="0"/>
              <a:buChar char="•"/>
              <a:tabLst>
                <a:tab pos="3135313" algn="l"/>
              </a:tabLst>
            </a:pPr>
            <a:r>
              <a:rPr lang="en-US" sz="1050" b="1">
                <a:solidFill>
                  <a:schemeClr val="tx1"/>
                </a:solidFill>
                <a:cs typeface="Arial"/>
              </a:rPr>
              <a:t>Save </a:t>
            </a:r>
            <a:r>
              <a:rPr lang="en-US" sz="1050">
                <a:solidFill>
                  <a:schemeClr val="tx1"/>
                </a:solidFill>
                <a:cs typeface="Arial"/>
              </a:rPr>
              <a:t>and name</a:t>
            </a:r>
          </a:p>
          <a:p>
            <a:pPr marL="628650" lvl="1" indent="-171450">
              <a:spcBef>
                <a:spcPts val="400"/>
              </a:spcBef>
              <a:spcAft>
                <a:spcPts val="1200"/>
              </a:spcAft>
              <a:buFont typeface="Arial" panose="020B0604020202020204" pitchFamily="34" charset="0"/>
              <a:buChar char="•"/>
              <a:tabLst>
                <a:tab pos="3135313" algn="l"/>
              </a:tabLst>
            </a:pPr>
            <a:r>
              <a:rPr lang="en-US" sz="1050">
                <a:solidFill>
                  <a:schemeClr val="tx1"/>
                </a:solidFill>
                <a:cs typeface="Arial"/>
              </a:rPr>
              <a:t>On your next visit, </a:t>
            </a:r>
            <a:r>
              <a:rPr lang="en-US" sz="1050" b="1">
                <a:solidFill>
                  <a:schemeClr val="tx1"/>
                </a:solidFill>
                <a:cs typeface="Arial"/>
              </a:rPr>
              <a:t>Apply</a:t>
            </a:r>
          </a:p>
          <a:p>
            <a:pPr marL="171450" indent="-171450">
              <a:spcBef>
                <a:spcPts val="400"/>
              </a:spcBef>
              <a:buFont typeface="Arial" panose="020B0604020202020204" pitchFamily="34" charset="0"/>
              <a:buChar char="•"/>
              <a:tabLst>
                <a:tab pos="3135313" algn="l"/>
              </a:tabLst>
            </a:pPr>
            <a:r>
              <a:rPr lang="en-US" sz="1050" b="1">
                <a:solidFill>
                  <a:schemeClr val="tx1"/>
                </a:solidFill>
                <a:cs typeface="Arial"/>
              </a:rPr>
              <a:t>What is captured</a:t>
            </a:r>
            <a:r>
              <a:rPr lang="en-US" sz="1050">
                <a:solidFill>
                  <a:schemeClr val="tx1"/>
                </a:solidFill>
                <a:cs typeface="Arial"/>
              </a:rPr>
              <a:t>?</a:t>
            </a:r>
          </a:p>
          <a:p>
            <a:pPr marL="628650" lvl="1" indent="-171450">
              <a:spcBef>
                <a:spcPts val="400"/>
              </a:spcBef>
              <a:buFont typeface="Arial" panose="020B0604020202020204" pitchFamily="34" charset="0"/>
              <a:buChar char="•"/>
              <a:tabLst>
                <a:tab pos="2736850" algn="l"/>
                <a:tab pos="3135313" algn="l"/>
              </a:tabLst>
            </a:pPr>
            <a:r>
              <a:rPr lang="en-US" sz="1050">
                <a:solidFill>
                  <a:schemeClr val="tx1"/>
                </a:solidFill>
                <a:cs typeface="Arial"/>
              </a:rPr>
              <a:t>All filters you have applied including dates / fiscal periods </a:t>
            </a:r>
          </a:p>
          <a:p>
            <a:pPr marL="628650" lvl="1" indent="-171450">
              <a:spcBef>
                <a:spcPts val="400"/>
              </a:spcBef>
              <a:buFont typeface="Arial" panose="020B0604020202020204" pitchFamily="34" charset="0"/>
              <a:buChar char="•"/>
              <a:tabLst>
                <a:tab pos="2736850" algn="l"/>
                <a:tab pos="3135313" algn="l"/>
              </a:tabLst>
            </a:pPr>
            <a:r>
              <a:rPr lang="en-US" sz="1050">
                <a:solidFill>
                  <a:schemeClr val="tx1"/>
                </a:solidFill>
                <a:cs typeface="Arial"/>
              </a:rPr>
              <a:t>All changes to the data table (exclude, include, move columns; subtotals, sorts)</a:t>
            </a:r>
          </a:p>
          <a:p>
            <a:pPr marL="171450" indent="-171450">
              <a:spcBef>
                <a:spcPts val="400"/>
              </a:spcBef>
              <a:buFont typeface="Arial" panose="020B0604020202020204" pitchFamily="34" charset="0"/>
              <a:buChar char="•"/>
            </a:pPr>
            <a:r>
              <a:rPr lang="en-US" sz="1050" b="1">
                <a:solidFill>
                  <a:srgbClr val="45A9DF"/>
                </a:solidFill>
                <a:cs typeface="Arial"/>
              </a:rPr>
              <a:t>Best Practice </a:t>
            </a:r>
            <a:r>
              <a:rPr lang="en-US" sz="1050">
                <a:solidFill>
                  <a:schemeClr val="tx1"/>
                </a:solidFill>
                <a:cs typeface="Arial"/>
              </a:rPr>
              <a:t>– review filters after applying a customization to know what your data set includes</a:t>
            </a:r>
          </a:p>
          <a:p>
            <a:pPr marL="171450" indent="-171450">
              <a:spcBef>
                <a:spcPts val="400"/>
              </a:spcBef>
              <a:buFont typeface="Arial" panose="020B0604020202020204" pitchFamily="34" charset="0"/>
              <a:buChar char="•"/>
            </a:pPr>
            <a:r>
              <a:rPr lang="en-US" sz="1050">
                <a:solidFill>
                  <a:schemeClr val="tx1"/>
                </a:solidFill>
                <a:cs typeface="Arial"/>
              </a:rPr>
              <a:t>If new features added to the dashboard, customizations won’t include them.  </a:t>
            </a:r>
          </a:p>
          <a:p>
            <a:pPr marL="171450" indent="-171450">
              <a:buFont typeface="Arial" panose="020B0604020202020204" pitchFamily="34" charset="0"/>
              <a:buChar char="•"/>
            </a:pPr>
            <a:endParaRPr lang="en-US" sz="1200">
              <a:solidFill>
                <a:schemeClr val="tx1"/>
              </a:solidFill>
            </a:endParaRPr>
          </a:p>
        </p:txBody>
      </p:sp>
      <p:sp>
        <p:nvSpPr>
          <p:cNvPr id="27" name="Rectangle 26">
            <a:extLst>
              <a:ext uri="{FF2B5EF4-FFF2-40B4-BE49-F238E27FC236}">
                <a16:creationId xmlns:a16="http://schemas.microsoft.com/office/drawing/2014/main" id="{A5F2DC63-2044-7AE9-F395-A2EB47216351}"/>
              </a:ext>
              <a:ext uri="{C183D7F6-B498-43B3-948B-1728B52AA6E4}">
                <adec:decorative xmlns:adec="http://schemas.microsoft.com/office/drawing/2017/decorative" val="1"/>
              </a:ext>
            </a:extLst>
          </p:cNvPr>
          <p:cNvSpPr/>
          <p:nvPr/>
        </p:nvSpPr>
        <p:spPr>
          <a:xfrm>
            <a:off x="5410200" y="6616024"/>
            <a:ext cx="5214376" cy="2921608"/>
          </a:xfrm>
          <a:prstGeom prst="rect">
            <a:avLst/>
          </a:prstGeom>
          <a:solidFill>
            <a:srgbClr val="E0E2E7">
              <a:alpha val="25098"/>
            </a:srgbClr>
          </a:solidFill>
          <a:ln w="12700">
            <a:solidFill>
              <a:srgbClr val="0313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mj-lt"/>
                <a:cs typeface="Arial"/>
              </a:rPr>
              <a:t>Options for Exporting data</a:t>
            </a:r>
            <a:endParaRPr lang="en-US" sz="1600" b="1">
              <a:solidFill>
                <a:schemeClr val="tx1"/>
              </a:solidFill>
              <a:latin typeface="+mj-lt"/>
            </a:endParaRPr>
          </a:p>
          <a:p>
            <a:pPr>
              <a:spcBef>
                <a:spcPts val="600"/>
              </a:spcBef>
              <a:spcAft>
                <a:spcPts val="5400"/>
              </a:spcAft>
            </a:pPr>
            <a:r>
              <a:rPr lang="en-US" sz="1050" b="1">
                <a:solidFill>
                  <a:schemeClr val="tx1"/>
                </a:solidFill>
                <a:cs typeface="Arial"/>
              </a:rPr>
              <a:t>1) Gear </a:t>
            </a:r>
            <a:r>
              <a:rPr lang="en-US" sz="1050">
                <a:solidFill>
                  <a:schemeClr val="tx1"/>
                </a:solidFill>
                <a:cs typeface="Arial"/>
              </a:rPr>
              <a:t>menu at top right of screen</a:t>
            </a:r>
          </a:p>
          <a:p>
            <a:pPr algn="r">
              <a:spcBef>
                <a:spcPts val="3000"/>
              </a:spcBef>
              <a:spcAft>
                <a:spcPts val="2400"/>
              </a:spcAft>
            </a:pPr>
            <a:r>
              <a:rPr lang="en-US" sz="1050" b="1">
                <a:solidFill>
                  <a:schemeClr val="tx1"/>
                </a:solidFill>
                <a:cs typeface="Arial"/>
              </a:rPr>
              <a:t>2) Export</a:t>
            </a:r>
            <a:r>
              <a:rPr lang="en-US" sz="1050">
                <a:solidFill>
                  <a:schemeClr val="tx1"/>
                </a:solidFill>
                <a:cs typeface="Arial"/>
              </a:rPr>
              <a:t> option at bottom of table</a:t>
            </a:r>
          </a:p>
        </p:txBody>
      </p:sp>
      <p:sp>
        <p:nvSpPr>
          <p:cNvPr id="30" name="Rectangle 29">
            <a:extLst>
              <a:ext uri="{FF2B5EF4-FFF2-40B4-BE49-F238E27FC236}">
                <a16:creationId xmlns:a16="http://schemas.microsoft.com/office/drawing/2014/main" id="{94BAF58E-8254-080F-FFC6-38CEB11BBF28}"/>
              </a:ext>
              <a:ext uri="{C183D7F6-B498-43B3-948B-1728B52AA6E4}">
                <adec:decorative xmlns:adec="http://schemas.microsoft.com/office/drawing/2017/decorative" val="1"/>
              </a:ext>
            </a:extLst>
          </p:cNvPr>
          <p:cNvSpPr/>
          <p:nvPr/>
        </p:nvSpPr>
        <p:spPr>
          <a:xfrm>
            <a:off x="12238290" y="344270"/>
            <a:ext cx="2655525" cy="891063"/>
          </a:xfrm>
          <a:prstGeom prst="rect">
            <a:avLst/>
          </a:prstGeom>
          <a:solidFill>
            <a:srgbClr val="E0E2E7">
              <a:alpha val="25098"/>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4320" algn="ctr">
              <a:spcAft>
                <a:spcPts val="600"/>
              </a:spcAft>
            </a:pPr>
            <a:r>
              <a:rPr lang="en-US" sz="1100">
                <a:solidFill>
                  <a:schemeClr val="tx1"/>
                </a:solidFill>
                <a:cs typeface="Arial"/>
              </a:rPr>
              <a:t>System Requirements</a:t>
            </a:r>
          </a:p>
          <a:p>
            <a:pPr marL="80010" indent="-82296" algn="ctr">
              <a:spcBef>
                <a:spcPts val="300"/>
              </a:spcBef>
              <a:spcAft>
                <a:spcPts val="300"/>
              </a:spcAft>
              <a:buFont typeface="Arial" panose="020B0604020202020204" pitchFamily="34" charset="0"/>
              <a:buChar char="•"/>
            </a:pPr>
            <a:r>
              <a:rPr lang="en-US" sz="900">
                <a:solidFill>
                  <a:schemeClr val="tx1"/>
                </a:solidFill>
              </a:rPr>
              <a:t>Use Chrome / Edge / Firefox for best results</a:t>
            </a:r>
          </a:p>
          <a:p>
            <a:pPr marL="80010" indent="-82296" algn="ctr">
              <a:spcBef>
                <a:spcPts val="300"/>
              </a:spcBef>
              <a:spcAft>
                <a:spcPts val="600"/>
              </a:spcAft>
              <a:buFont typeface="Arial" panose="020B0604020202020204" pitchFamily="34" charset="0"/>
              <a:buChar char="•"/>
            </a:pPr>
            <a:r>
              <a:rPr lang="en-US" sz="900">
                <a:solidFill>
                  <a:schemeClr val="tx1"/>
                </a:solidFill>
              </a:rPr>
              <a:t>Finance Dashboard designed for 27” screen</a:t>
            </a:r>
          </a:p>
        </p:txBody>
      </p:sp>
      <p:pic>
        <p:nvPicPr>
          <p:cNvPr id="33" name="Picture 32" descr="Blue text on a black background&#10;&#10;Description automatically generated">
            <a:extLst>
              <a:ext uri="{FF2B5EF4-FFF2-40B4-BE49-F238E27FC236}">
                <a16:creationId xmlns:a16="http://schemas.microsoft.com/office/drawing/2014/main" id="{FA50D04E-3FF1-0E31-200C-4304E6B5C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437" y="489561"/>
            <a:ext cx="2321638" cy="601664"/>
          </a:xfrm>
          <a:prstGeom prst="rect">
            <a:avLst/>
          </a:prstGeom>
        </p:spPr>
      </p:pic>
      <p:sp>
        <p:nvSpPr>
          <p:cNvPr id="5" name="Rectangle 4">
            <a:extLst>
              <a:ext uri="{FF2B5EF4-FFF2-40B4-BE49-F238E27FC236}">
                <a16:creationId xmlns:a16="http://schemas.microsoft.com/office/drawing/2014/main" id="{11E035DE-B1D2-E2A0-5153-5EC75E9A2FCA}"/>
              </a:ext>
              <a:ext uri="{C183D7F6-B498-43B3-948B-1728B52AA6E4}">
                <adec:decorative xmlns:adec="http://schemas.microsoft.com/office/drawing/2017/decorative" val="1"/>
              </a:ext>
            </a:extLst>
          </p:cNvPr>
          <p:cNvSpPr/>
          <p:nvPr/>
        </p:nvSpPr>
        <p:spPr>
          <a:xfrm>
            <a:off x="11137766" y="8073867"/>
            <a:ext cx="3756049" cy="1453617"/>
          </a:xfrm>
          <a:prstGeom prst="rect">
            <a:avLst/>
          </a:prstGeom>
          <a:solidFill>
            <a:srgbClr val="E0E2E7">
              <a:alpha val="25098"/>
            </a:srgbClr>
          </a:solidFill>
          <a:ln w="12700">
            <a:solidFill>
              <a:srgbClr val="03133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en-US" sz="1600">
                <a:solidFill>
                  <a:schemeClr val="tx1"/>
                </a:solidFill>
                <a:cs typeface="Arial"/>
              </a:rPr>
              <a:t>Training Resources</a:t>
            </a:r>
            <a:endParaRPr lang="en-US" sz="1600">
              <a:solidFill>
                <a:schemeClr val="tx1"/>
              </a:solidFill>
            </a:endParaRPr>
          </a:p>
          <a:p>
            <a:pPr marL="171450" indent="-171450">
              <a:spcBef>
                <a:spcPts val="300"/>
              </a:spcBef>
              <a:spcAft>
                <a:spcPts val="300"/>
              </a:spcAft>
              <a:buFont typeface="Arial" panose="020B0604020202020204" pitchFamily="34" charset="0"/>
              <a:buChar char="•"/>
            </a:pPr>
            <a:r>
              <a:rPr lang="en-US" sz="1050">
                <a:solidFill>
                  <a:schemeClr val="tx1"/>
                </a:solidFill>
              </a:rPr>
              <a:t>For additional training resources, start with the OGL widget or the Learning module within </a:t>
            </a:r>
            <a:r>
              <a:rPr lang="en-US" sz="1050" err="1">
                <a:solidFill>
                  <a:schemeClr val="tx1"/>
                </a:solidFill>
              </a:rPr>
              <a:t>iO</a:t>
            </a:r>
            <a:r>
              <a:rPr lang="en-US" sz="1050">
                <a:solidFill>
                  <a:schemeClr val="tx1"/>
                </a:solidFill>
              </a:rPr>
              <a:t>.</a:t>
            </a:r>
          </a:p>
          <a:p>
            <a:pPr marL="171450" indent="-171450">
              <a:spcBef>
                <a:spcPts val="300"/>
              </a:spcBef>
              <a:spcAft>
                <a:spcPts val="300"/>
              </a:spcAft>
              <a:buFont typeface="Arial" panose="020B0604020202020204" pitchFamily="34" charset="0"/>
              <a:buChar char="•"/>
            </a:pPr>
            <a:r>
              <a:rPr lang="en-US" sz="1050">
                <a:solidFill>
                  <a:schemeClr val="tx1"/>
                </a:solidFill>
              </a:rPr>
              <a:t>Other resources are available at </a:t>
            </a:r>
            <a:r>
              <a:rPr lang="en-US" sz="1050">
                <a:solidFill>
                  <a:schemeClr val="tx1"/>
                </a:solidFill>
                <a:hlinkClick r:id="rId5">
                  <a:extLst>
                    <a:ext uri="{A12FA001-AC4F-418D-AE19-62706E023703}">
                      <ahyp:hlinkClr xmlns:ahyp="http://schemas.microsoft.com/office/drawing/2018/hyperlinkcolor" val="tx"/>
                    </a:ext>
                  </a:extLst>
                </a:hlinkClick>
              </a:rPr>
              <a:t>iOEvolution.rice.edu/training catalog</a:t>
            </a:r>
            <a:r>
              <a:rPr lang="en-US" sz="1050">
                <a:solidFill>
                  <a:schemeClr val="tx1"/>
                </a:solidFill>
              </a:rPr>
              <a:t>.</a:t>
            </a:r>
          </a:p>
        </p:txBody>
      </p:sp>
      <p:pic>
        <p:nvPicPr>
          <p:cNvPr id="21" name="Picture 20" descr="A screenshot of a computer&#10;&#10;Description automatically generated">
            <a:extLst>
              <a:ext uri="{FF2B5EF4-FFF2-40B4-BE49-F238E27FC236}">
                <a16:creationId xmlns:a16="http://schemas.microsoft.com/office/drawing/2014/main" id="{D717E155-582E-EBF3-B919-CF021233FDB9}"/>
              </a:ext>
            </a:extLst>
          </p:cNvPr>
          <p:cNvPicPr>
            <a:picLocks noChangeAspect="1"/>
          </p:cNvPicPr>
          <p:nvPr/>
        </p:nvPicPr>
        <p:blipFill rotWithShape="1">
          <a:blip r:embed="rId6">
            <a:extLst>
              <a:ext uri="{28A0092B-C50C-407E-A947-70E740481C1C}">
                <a14:useLocalDpi xmlns:a14="http://schemas.microsoft.com/office/drawing/2010/main" val="0"/>
              </a:ext>
            </a:extLst>
          </a:blip>
          <a:srcRect l="1730" t="8717" r="4292" b="4247"/>
          <a:stretch/>
        </p:blipFill>
        <p:spPr>
          <a:xfrm>
            <a:off x="5838940" y="8196092"/>
            <a:ext cx="2261415" cy="1308032"/>
          </a:xfrm>
          <a:prstGeom prst="rect">
            <a:avLst/>
          </a:prstGeom>
        </p:spPr>
      </p:pic>
      <p:pic>
        <p:nvPicPr>
          <p:cNvPr id="41" name="Picture 40" descr="A screenshot of a computer screen&#10;&#10;Description automatically generated">
            <a:extLst>
              <a:ext uri="{FF2B5EF4-FFF2-40B4-BE49-F238E27FC236}">
                <a16:creationId xmlns:a16="http://schemas.microsoft.com/office/drawing/2014/main" id="{9FDE8527-9A87-3BBF-8221-5411BC68BD42}"/>
              </a:ext>
            </a:extLst>
          </p:cNvPr>
          <p:cNvPicPr>
            <a:picLocks noChangeAspect="1"/>
          </p:cNvPicPr>
          <p:nvPr/>
        </p:nvPicPr>
        <p:blipFill rotWithShape="1">
          <a:blip r:embed="rId7">
            <a:extLst>
              <a:ext uri="{28A0092B-C50C-407E-A947-70E740481C1C}">
                <a14:useLocalDpi xmlns:a14="http://schemas.microsoft.com/office/drawing/2010/main" val="0"/>
              </a:ext>
            </a:extLst>
          </a:blip>
          <a:srcRect b="40564"/>
          <a:stretch/>
        </p:blipFill>
        <p:spPr>
          <a:xfrm>
            <a:off x="8183977" y="2291115"/>
            <a:ext cx="1409061" cy="783242"/>
          </a:xfrm>
          <a:prstGeom prst="rect">
            <a:avLst/>
          </a:prstGeom>
          <a:ln>
            <a:solidFill>
              <a:srgbClr val="03133E"/>
            </a:solidFill>
          </a:ln>
        </p:spPr>
      </p:pic>
      <p:grpSp>
        <p:nvGrpSpPr>
          <p:cNvPr id="139" name="Group 138">
            <a:extLst>
              <a:ext uri="{FF2B5EF4-FFF2-40B4-BE49-F238E27FC236}">
                <a16:creationId xmlns:a16="http://schemas.microsoft.com/office/drawing/2014/main" id="{4E3E10D4-AA9F-0BEC-A775-3CBB576D84A2}"/>
              </a:ext>
            </a:extLst>
          </p:cNvPr>
          <p:cNvGrpSpPr/>
          <p:nvPr/>
        </p:nvGrpSpPr>
        <p:grpSpPr>
          <a:xfrm>
            <a:off x="11137766" y="5389817"/>
            <a:ext cx="3756049" cy="2487098"/>
            <a:chOff x="9968333" y="5818083"/>
            <a:chExt cx="3756049" cy="2487098"/>
          </a:xfrm>
        </p:grpSpPr>
        <p:sp>
          <p:nvSpPr>
            <p:cNvPr id="6" name="Rectangle 5">
              <a:extLst>
                <a:ext uri="{FF2B5EF4-FFF2-40B4-BE49-F238E27FC236}">
                  <a16:creationId xmlns:a16="http://schemas.microsoft.com/office/drawing/2014/main" id="{43BE970B-D16F-53BB-BF27-5F6B2972CBC9}"/>
                </a:ext>
                <a:ext uri="{C183D7F6-B498-43B3-948B-1728B52AA6E4}">
                  <adec:decorative xmlns:adec="http://schemas.microsoft.com/office/drawing/2017/decorative" val="1"/>
                </a:ext>
              </a:extLst>
            </p:cNvPr>
            <p:cNvSpPr/>
            <p:nvPr/>
          </p:nvSpPr>
          <p:spPr>
            <a:xfrm>
              <a:off x="9968333" y="5818083"/>
              <a:ext cx="3756049" cy="2487098"/>
            </a:xfrm>
            <a:prstGeom prst="rect">
              <a:avLst/>
            </a:prstGeom>
            <a:solidFill>
              <a:srgbClr val="E0E2E7">
                <a:alpha val="25098"/>
              </a:srgbClr>
            </a:solidFill>
            <a:ln w="12700">
              <a:solidFill>
                <a:srgbClr val="03133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600">
                  <a:solidFill>
                    <a:schemeClr val="tx1"/>
                  </a:solidFill>
                  <a:latin typeface="+mj-lt"/>
                  <a:cs typeface="Arial"/>
                </a:rPr>
                <a:t>Troubleshooting Steps – in this order</a:t>
              </a:r>
            </a:p>
            <a:p>
              <a:pPr marL="285750" indent="-171450">
                <a:spcBef>
                  <a:spcPts val="400"/>
                </a:spcBef>
                <a:buFont typeface="Arial" panose="020B0604020202020204" pitchFamily="34" charset="0"/>
                <a:buChar char="•"/>
              </a:pPr>
              <a:r>
                <a:rPr lang="en-US" sz="1050">
                  <a:solidFill>
                    <a:schemeClr val="tx1"/>
                  </a:solidFill>
                  <a:cs typeface="Arial"/>
                </a:rPr>
                <a:t>Refresh dashboard using Gear or Export menu (at bottom of screen)</a:t>
              </a:r>
            </a:p>
            <a:p>
              <a:pPr marL="285750" indent="-171450">
                <a:spcBef>
                  <a:spcPts val="400"/>
                </a:spcBef>
                <a:buFont typeface="Arial" panose="020B0604020202020204" pitchFamily="34" charset="0"/>
                <a:buChar char="•"/>
              </a:pPr>
              <a:r>
                <a:rPr lang="en-US" sz="1100">
                  <a:solidFill>
                    <a:schemeClr val="tx1"/>
                  </a:solidFill>
                  <a:ea typeface="+mn-lt"/>
                  <a:cs typeface="+mn-lt"/>
                </a:rPr>
                <a:t>Clear cache on browser</a:t>
              </a:r>
              <a:endParaRPr lang="en-US">
                <a:solidFill>
                  <a:schemeClr val="tx1"/>
                </a:solidFill>
                <a:ea typeface="+mn-lt"/>
                <a:cs typeface="+mn-lt"/>
              </a:endParaRPr>
            </a:p>
            <a:p>
              <a:pPr marL="285750" indent="-171450">
                <a:spcBef>
                  <a:spcPts val="400"/>
                </a:spcBef>
                <a:buFont typeface="Arial" panose="020B0604020202020204" pitchFamily="34" charset="0"/>
                <a:buChar char="•"/>
              </a:pPr>
              <a:r>
                <a:rPr lang="en-US" sz="1050">
                  <a:solidFill>
                    <a:schemeClr val="tx1"/>
                  </a:solidFill>
                  <a:cs typeface="Arial"/>
                </a:rPr>
                <a:t>Clear customizations</a:t>
              </a:r>
              <a:endParaRPr lang="en-US">
                <a:solidFill>
                  <a:schemeClr val="tx1"/>
                </a:solidFill>
              </a:endParaRPr>
            </a:p>
            <a:p>
              <a:pPr marL="285750" indent="-171450">
                <a:spcBef>
                  <a:spcPts val="400"/>
                </a:spcBef>
                <a:buFont typeface="Arial" panose="020B0604020202020204" pitchFamily="34" charset="0"/>
                <a:buChar char="•"/>
              </a:pPr>
              <a:r>
                <a:rPr lang="en-US" sz="1050">
                  <a:solidFill>
                    <a:schemeClr val="tx1"/>
                  </a:solidFill>
                  <a:cs typeface="Arial"/>
                </a:rPr>
                <a:t>Reset to default values</a:t>
              </a:r>
            </a:p>
            <a:p>
              <a:pPr marL="285750" indent="-171450">
                <a:spcBef>
                  <a:spcPts val="400"/>
                </a:spcBef>
                <a:buFont typeface="Arial" panose="020B0604020202020204" pitchFamily="34" charset="0"/>
                <a:buChar char="•"/>
              </a:pPr>
              <a:r>
                <a:rPr lang="en-US" sz="1050">
                  <a:solidFill>
                    <a:schemeClr val="tx1"/>
                  </a:solidFill>
                  <a:cs typeface="Arial"/>
                </a:rPr>
                <a:t>Restart dashboard</a:t>
              </a:r>
            </a:p>
            <a:p>
              <a:pPr marL="285750" indent="-171450">
                <a:spcBef>
                  <a:spcPts val="400"/>
                </a:spcBef>
                <a:buFont typeface="Arial" panose="020B0604020202020204" pitchFamily="34" charset="0"/>
                <a:buChar char="•"/>
              </a:pPr>
              <a:r>
                <a:rPr lang="en-US" sz="1050">
                  <a:solidFill>
                    <a:schemeClr val="tx1"/>
                  </a:solidFill>
                  <a:cs typeface="Arial"/>
                </a:rPr>
                <a:t>Restart Browser</a:t>
              </a:r>
            </a:p>
            <a:p>
              <a:pPr marL="285750" indent="-171450">
                <a:spcBef>
                  <a:spcPts val="400"/>
                </a:spcBef>
                <a:buFont typeface="Arial" panose="020B0604020202020204" pitchFamily="34" charset="0"/>
                <a:buChar char="•"/>
              </a:pPr>
              <a:r>
                <a:rPr lang="en-US" sz="1050" b="1">
                  <a:solidFill>
                    <a:srgbClr val="00B0F0"/>
                  </a:solidFill>
                  <a:cs typeface="Arial"/>
                </a:rPr>
                <a:t>Best Practice </a:t>
              </a:r>
              <a:r>
                <a:rPr lang="en-US" sz="1050">
                  <a:solidFill>
                    <a:schemeClr val="tx1"/>
                  </a:solidFill>
                  <a:cs typeface="Arial"/>
                </a:rPr>
                <a:t>– to ensure access to the latest dashboard features, always access dashboards through iO tiles rather than a bookmarked link.  </a:t>
              </a:r>
              <a:endParaRPr lang="en-US" sz="1600" b="1">
                <a:solidFill>
                  <a:schemeClr val="tx1"/>
                </a:solidFill>
                <a:latin typeface="+mj-lt"/>
                <a:cs typeface="Arial"/>
              </a:endParaRPr>
            </a:p>
          </p:txBody>
        </p:sp>
        <p:pic>
          <p:nvPicPr>
            <p:cNvPr id="45" name="Picture 44" descr="A screenshot of a computer screen&#10;&#10;Description automatically generated">
              <a:extLst>
                <a:ext uri="{FF2B5EF4-FFF2-40B4-BE49-F238E27FC236}">
                  <a16:creationId xmlns:a16="http://schemas.microsoft.com/office/drawing/2014/main" id="{28C6CBB9-D369-40FA-685C-7A095242E221}"/>
                </a:ext>
              </a:extLst>
            </p:cNvPr>
            <p:cNvPicPr>
              <a:picLocks noChangeAspect="1"/>
            </p:cNvPicPr>
            <p:nvPr/>
          </p:nvPicPr>
          <p:blipFill rotWithShape="1">
            <a:blip r:embed="rId8">
              <a:extLst>
                <a:ext uri="{28A0092B-C50C-407E-A947-70E740481C1C}">
                  <a14:useLocalDpi xmlns:a14="http://schemas.microsoft.com/office/drawing/2010/main" val="0"/>
                </a:ext>
              </a:extLst>
            </a:blip>
            <a:srcRect l="8706" r="7269" b="5269"/>
            <a:stretch/>
          </p:blipFill>
          <p:spPr>
            <a:xfrm>
              <a:off x="12192000" y="6394004"/>
              <a:ext cx="1371600" cy="1072226"/>
            </a:xfrm>
            <a:prstGeom prst="rect">
              <a:avLst/>
            </a:prstGeom>
            <a:ln w="12700">
              <a:solidFill>
                <a:srgbClr val="03133E"/>
              </a:solidFill>
            </a:ln>
          </p:spPr>
        </p:pic>
      </p:grpSp>
      <p:pic>
        <p:nvPicPr>
          <p:cNvPr id="53" name="Picture 52" descr="A screenshot of a computer screen&#10;&#10;Description automatically generated">
            <a:extLst>
              <a:ext uri="{FF2B5EF4-FFF2-40B4-BE49-F238E27FC236}">
                <a16:creationId xmlns:a16="http://schemas.microsoft.com/office/drawing/2014/main" id="{BF317F46-E71F-FC88-FC00-34C12FD612DB}"/>
              </a:ext>
            </a:extLst>
          </p:cNvPr>
          <p:cNvPicPr>
            <a:picLocks noChangeAspect="1"/>
          </p:cNvPicPr>
          <p:nvPr/>
        </p:nvPicPr>
        <p:blipFill rotWithShape="1">
          <a:blip r:embed="rId9">
            <a:extLst>
              <a:ext uri="{28A0092B-C50C-407E-A947-70E740481C1C}">
                <a14:useLocalDpi xmlns:a14="http://schemas.microsoft.com/office/drawing/2010/main" val="0"/>
              </a:ext>
            </a:extLst>
          </a:blip>
          <a:srcRect l="53778"/>
          <a:stretch/>
        </p:blipFill>
        <p:spPr>
          <a:xfrm>
            <a:off x="8592487" y="6664423"/>
            <a:ext cx="1418621" cy="1268585"/>
          </a:xfrm>
          <a:prstGeom prst="rect">
            <a:avLst/>
          </a:prstGeom>
          <a:ln>
            <a:noFill/>
          </a:ln>
        </p:spPr>
      </p:pic>
      <p:grpSp>
        <p:nvGrpSpPr>
          <p:cNvPr id="137" name="Group 136">
            <a:extLst>
              <a:ext uri="{FF2B5EF4-FFF2-40B4-BE49-F238E27FC236}">
                <a16:creationId xmlns:a16="http://schemas.microsoft.com/office/drawing/2014/main" id="{D9D79C41-5E07-4F9E-9246-E17D3BDBF3DB}"/>
              </a:ext>
            </a:extLst>
          </p:cNvPr>
          <p:cNvGrpSpPr/>
          <p:nvPr/>
        </p:nvGrpSpPr>
        <p:grpSpPr>
          <a:xfrm>
            <a:off x="624689" y="2214104"/>
            <a:ext cx="4328611" cy="3873102"/>
            <a:chOff x="1820256" y="2205370"/>
            <a:chExt cx="4328611" cy="3873102"/>
          </a:xfrm>
        </p:grpSpPr>
        <p:sp>
          <p:nvSpPr>
            <p:cNvPr id="4" name="Rectangle 3">
              <a:extLst>
                <a:ext uri="{FF2B5EF4-FFF2-40B4-BE49-F238E27FC236}">
                  <a16:creationId xmlns:a16="http://schemas.microsoft.com/office/drawing/2014/main" id="{778C1BEC-F410-DA68-0D26-653EF48656C1}"/>
                </a:ext>
                <a:ext uri="{C183D7F6-B498-43B3-948B-1728B52AA6E4}">
                  <adec:decorative xmlns:adec="http://schemas.microsoft.com/office/drawing/2017/decorative" val="1"/>
                </a:ext>
              </a:extLst>
            </p:cNvPr>
            <p:cNvSpPr/>
            <p:nvPr/>
          </p:nvSpPr>
          <p:spPr>
            <a:xfrm>
              <a:off x="1820256" y="2205370"/>
              <a:ext cx="4328611" cy="3873102"/>
            </a:xfrm>
            <a:prstGeom prst="rect">
              <a:avLst/>
            </a:prstGeom>
            <a:solidFill>
              <a:srgbClr val="E0E2E7">
                <a:alpha val="25098"/>
              </a:srgbClr>
            </a:solidFill>
            <a:ln w="12700">
              <a:solidFill>
                <a:srgbClr val="0313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5800"/>
                </a:spcAft>
              </a:pPr>
              <a:r>
                <a:rPr lang="en-US" sz="1600">
                  <a:solidFill>
                    <a:schemeClr val="tx1"/>
                  </a:solidFill>
                  <a:cs typeface="Arial"/>
                </a:rPr>
                <a:t>Filters or Prompts – narrow your data set</a:t>
              </a:r>
              <a:endParaRPr lang="en-US" sz="1200">
                <a:solidFill>
                  <a:schemeClr val="tx1"/>
                </a:solidFill>
                <a:cs typeface="Arial"/>
              </a:endParaRPr>
            </a:p>
            <a:p>
              <a:pPr marL="171450" indent="-171450">
                <a:spcBef>
                  <a:spcPts val="400"/>
                </a:spcBef>
                <a:buFont typeface="Arial" panose="020B0604020202020204" pitchFamily="34" charset="0"/>
                <a:buChar char="•"/>
              </a:pPr>
              <a:r>
                <a:rPr lang="en-US" sz="1050">
                  <a:solidFill>
                    <a:schemeClr val="tx1"/>
                  </a:solidFill>
                  <a:cs typeface="Arial"/>
                </a:rPr>
                <a:t>Select values only for the filters you need</a:t>
              </a:r>
            </a:p>
            <a:p>
              <a:pPr lvl="1" indent="-171450">
                <a:spcBef>
                  <a:spcPts val="400"/>
                </a:spcBef>
                <a:buFont typeface="Arial" panose="020B0604020202020204" pitchFamily="34" charset="0"/>
                <a:buChar char="•"/>
              </a:pPr>
              <a:r>
                <a:rPr lang="en-US" sz="1000">
                  <a:solidFill>
                    <a:schemeClr val="tx1"/>
                  </a:solidFill>
                  <a:cs typeface="Arial"/>
                </a:rPr>
                <a:t>If you select a person name AND a division AND a department, iO is looking for all 3 of those, not the one or the other</a:t>
              </a:r>
            </a:p>
            <a:p>
              <a:pPr marL="171450" indent="-171450">
                <a:spcBef>
                  <a:spcPts val="400"/>
                </a:spcBef>
                <a:buFont typeface="Arial" panose="020B0604020202020204" pitchFamily="34" charset="0"/>
                <a:buChar char="•"/>
              </a:pPr>
              <a:r>
                <a:rPr lang="en-US" sz="1050">
                  <a:solidFill>
                    <a:schemeClr val="tx1"/>
                  </a:solidFill>
                  <a:cs typeface="Arial"/>
                </a:rPr>
                <a:t>Type directly over </a:t>
              </a:r>
              <a:r>
                <a:rPr lang="en-US" sz="1050" b="1">
                  <a:solidFill>
                    <a:schemeClr val="tx1"/>
                  </a:solidFill>
                  <a:cs typeface="Arial"/>
                </a:rPr>
                <a:t>Select Value</a:t>
              </a:r>
              <a:r>
                <a:rPr lang="en-US" sz="1050">
                  <a:solidFill>
                    <a:schemeClr val="tx1"/>
                  </a:solidFill>
                  <a:cs typeface="Arial"/>
                </a:rPr>
                <a:t> or select the down arrow for a list.</a:t>
              </a:r>
            </a:p>
            <a:p>
              <a:pPr marL="171450" indent="-171450">
                <a:spcBef>
                  <a:spcPts val="400"/>
                </a:spcBef>
                <a:buFont typeface="Arial" panose="020B0604020202020204" pitchFamily="34" charset="0"/>
                <a:buChar char="•"/>
              </a:pPr>
              <a:r>
                <a:rPr lang="en-US" sz="1050">
                  <a:solidFill>
                    <a:schemeClr val="tx1"/>
                  </a:solidFill>
                  <a:cs typeface="Arial"/>
                </a:rPr>
                <a:t>Select one or multiple boxes to add values to your search.</a:t>
              </a:r>
            </a:p>
            <a:p>
              <a:pPr marL="171450" indent="-171450">
                <a:spcBef>
                  <a:spcPts val="400"/>
                </a:spcBef>
                <a:buFont typeface="Arial" panose="020B0604020202020204" pitchFamily="34" charset="0"/>
                <a:buChar char="•"/>
              </a:pPr>
              <a:r>
                <a:rPr lang="en-US" sz="1050">
                  <a:solidFill>
                    <a:schemeClr val="tx1"/>
                  </a:solidFill>
                  <a:cs typeface="Arial"/>
                </a:rPr>
                <a:t>To further refine your search, select </a:t>
              </a:r>
              <a:r>
                <a:rPr lang="en-US" sz="1050" b="1">
                  <a:solidFill>
                    <a:schemeClr val="tx1"/>
                  </a:solidFill>
                  <a:cs typeface="Arial"/>
                </a:rPr>
                <a:t>Search</a:t>
              </a:r>
              <a:r>
                <a:rPr lang="en-US" sz="1050">
                  <a:solidFill>
                    <a:schemeClr val="tx1"/>
                  </a:solidFill>
                  <a:cs typeface="Arial"/>
                </a:rPr>
                <a:t> or </a:t>
              </a:r>
              <a:r>
                <a:rPr lang="en-US" sz="1050" b="1">
                  <a:solidFill>
                    <a:schemeClr val="tx1"/>
                  </a:solidFill>
                  <a:cs typeface="Arial"/>
                </a:rPr>
                <a:t>More/Search </a:t>
              </a:r>
              <a:r>
                <a:rPr lang="en-US" sz="1050">
                  <a:solidFill>
                    <a:schemeClr val="tx1"/>
                  </a:solidFill>
                  <a:cs typeface="Arial"/>
                </a:rPr>
                <a:t>at the bottom of the value list.  </a:t>
              </a:r>
            </a:p>
            <a:p>
              <a:pPr lvl="1" indent="-171450">
                <a:spcBef>
                  <a:spcPts val="400"/>
                </a:spcBef>
                <a:buFont typeface="Arial" panose="020B0604020202020204" pitchFamily="34" charset="0"/>
                <a:buChar char="•"/>
              </a:pPr>
              <a:r>
                <a:rPr lang="en-US" sz="1000">
                  <a:solidFill>
                    <a:schemeClr val="tx1"/>
                  </a:solidFill>
                  <a:cs typeface="Arial"/>
                </a:rPr>
                <a:t>Highlight the items in the left-hand column you want to include and use the right arrow key (&gt;) to move into the Selected column on the right.</a:t>
              </a:r>
            </a:p>
            <a:p>
              <a:pPr lvl="1" indent="-171450">
                <a:spcBef>
                  <a:spcPts val="400"/>
                </a:spcBef>
                <a:buFont typeface="Arial" panose="020B0604020202020204" pitchFamily="34" charset="0"/>
                <a:buChar char="•"/>
              </a:pPr>
              <a:r>
                <a:rPr lang="en-US" sz="1000">
                  <a:solidFill>
                    <a:schemeClr val="tx1"/>
                  </a:solidFill>
                  <a:cs typeface="Arial"/>
                </a:rPr>
                <a:t>Use the double right arrow key (&gt;&gt;) to move everything.</a:t>
              </a:r>
            </a:p>
            <a:p>
              <a:pPr lvl="1" indent="-171450">
                <a:spcBef>
                  <a:spcPts val="400"/>
                </a:spcBef>
                <a:buFont typeface="Arial" panose="020B0604020202020204" pitchFamily="34" charset="0"/>
                <a:buChar char="•"/>
              </a:pPr>
              <a:r>
                <a:rPr lang="en-US" sz="1000">
                  <a:solidFill>
                    <a:schemeClr val="tx1"/>
                  </a:solidFill>
                  <a:cs typeface="Arial"/>
                </a:rPr>
                <a:t>To see everything except a few values, move everything to the right, highlight the items to exclude and move them to the left.</a:t>
              </a:r>
            </a:p>
            <a:p>
              <a:pPr marL="171450" indent="-171450">
                <a:spcBef>
                  <a:spcPts val="400"/>
                </a:spcBef>
                <a:buFont typeface="Arial" panose="020B0604020202020204" pitchFamily="34" charset="0"/>
                <a:buChar char="•"/>
              </a:pPr>
              <a:r>
                <a:rPr lang="en-US" sz="1050">
                  <a:solidFill>
                    <a:schemeClr val="tx1"/>
                  </a:solidFill>
                  <a:cs typeface="Arial"/>
                </a:rPr>
                <a:t>Select </a:t>
              </a:r>
              <a:r>
                <a:rPr lang="en-US" sz="1050" b="1">
                  <a:solidFill>
                    <a:schemeClr val="tx1"/>
                  </a:solidFill>
                  <a:cs typeface="Arial"/>
                </a:rPr>
                <a:t>Apply</a:t>
              </a:r>
              <a:r>
                <a:rPr lang="en-US" sz="1050">
                  <a:solidFill>
                    <a:schemeClr val="tx1"/>
                  </a:solidFill>
                  <a:cs typeface="Arial"/>
                </a:rPr>
                <a:t> to activate your search.</a:t>
              </a:r>
            </a:p>
          </p:txBody>
        </p:sp>
        <p:pic>
          <p:nvPicPr>
            <p:cNvPr id="62" name="Picture 61" descr="A black line with white text&#10;&#10;Description automatically generated">
              <a:extLst>
                <a:ext uri="{FF2B5EF4-FFF2-40B4-BE49-F238E27FC236}">
                  <a16:creationId xmlns:a16="http://schemas.microsoft.com/office/drawing/2014/main" id="{EC787473-6B5C-8AB6-D2AB-E15FD12E1A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07316" y="2492764"/>
              <a:ext cx="4056096" cy="701430"/>
            </a:xfrm>
            <a:prstGeom prst="rect">
              <a:avLst/>
            </a:prstGeom>
            <a:ln w="12700">
              <a:solidFill>
                <a:srgbClr val="03133E"/>
              </a:solidFill>
            </a:ln>
          </p:spPr>
        </p:pic>
      </p:grpSp>
      <p:grpSp>
        <p:nvGrpSpPr>
          <p:cNvPr id="141" name="Group 140">
            <a:extLst>
              <a:ext uri="{FF2B5EF4-FFF2-40B4-BE49-F238E27FC236}">
                <a16:creationId xmlns:a16="http://schemas.microsoft.com/office/drawing/2014/main" id="{8255476B-5338-ACB2-E472-50FD47D943DF}"/>
              </a:ext>
            </a:extLst>
          </p:cNvPr>
          <p:cNvGrpSpPr/>
          <p:nvPr/>
        </p:nvGrpSpPr>
        <p:grpSpPr>
          <a:xfrm>
            <a:off x="5917255" y="4795091"/>
            <a:ext cx="3343846" cy="591056"/>
            <a:chOff x="6463428" y="4776931"/>
            <a:chExt cx="3343846" cy="591056"/>
          </a:xfrm>
        </p:grpSpPr>
        <p:pic>
          <p:nvPicPr>
            <p:cNvPr id="8" name="Picture 7" descr="A close-up of a text&#10;&#10;Description automatically generated">
              <a:extLst>
                <a:ext uri="{FF2B5EF4-FFF2-40B4-BE49-F238E27FC236}">
                  <a16:creationId xmlns:a16="http://schemas.microsoft.com/office/drawing/2014/main" id="{FF187925-1560-35F8-9581-1E86E589A4F6}"/>
                </a:ext>
              </a:extLst>
            </p:cNvPr>
            <p:cNvPicPr>
              <a:picLocks noChangeAspect="1"/>
            </p:cNvPicPr>
            <p:nvPr/>
          </p:nvPicPr>
          <p:blipFill rotWithShape="1">
            <a:blip r:embed="rId11">
              <a:extLst>
                <a:ext uri="{28A0092B-C50C-407E-A947-70E740481C1C}">
                  <a14:useLocalDpi xmlns:a14="http://schemas.microsoft.com/office/drawing/2010/main" val="0"/>
                </a:ext>
              </a:extLst>
            </a:blip>
            <a:srcRect t="8686" b="13469"/>
            <a:stretch/>
          </p:blipFill>
          <p:spPr>
            <a:xfrm>
              <a:off x="6463428" y="4776931"/>
              <a:ext cx="1558507" cy="591056"/>
            </a:xfrm>
            <a:prstGeom prst="rect">
              <a:avLst/>
            </a:prstGeom>
            <a:ln w="12700">
              <a:solidFill>
                <a:srgbClr val="03133E"/>
              </a:solidFill>
            </a:ln>
          </p:spPr>
        </p:pic>
        <p:pic>
          <p:nvPicPr>
            <p:cNvPr id="19" name="Picture 18">
              <a:extLst>
                <a:ext uri="{FF2B5EF4-FFF2-40B4-BE49-F238E27FC236}">
                  <a16:creationId xmlns:a16="http://schemas.microsoft.com/office/drawing/2014/main" id="{AC52DF7B-048A-CC8E-ED06-534AE4E64C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48767" y="4839769"/>
              <a:ext cx="1558507" cy="487033"/>
            </a:xfrm>
            <a:prstGeom prst="rect">
              <a:avLst/>
            </a:prstGeom>
            <a:ln w="12700">
              <a:solidFill>
                <a:srgbClr val="03133E"/>
              </a:solidFill>
            </a:ln>
          </p:spPr>
        </p:pic>
      </p:grpSp>
      <p:grpSp>
        <p:nvGrpSpPr>
          <p:cNvPr id="138" name="Group 137">
            <a:extLst>
              <a:ext uri="{FF2B5EF4-FFF2-40B4-BE49-F238E27FC236}">
                <a16:creationId xmlns:a16="http://schemas.microsoft.com/office/drawing/2014/main" id="{15942C5D-EF26-D16D-7AC0-2F2AEB2811CA}"/>
              </a:ext>
            </a:extLst>
          </p:cNvPr>
          <p:cNvGrpSpPr/>
          <p:nvPr/>
        </p:nvGrpSpPr>
        <p:grpSpPr>
          <a:xfrm>
            <a:off x="8888507" y="2216631"/>
            <a:ext cx="6005308" cy="2972564"/>
            <a:chOff x="8888507" y="2216631"/>
            <a:chExt cx="6005308" cy="2972564"/>
          </a:xfrm>
        </p:grpSpPr>
        <p:sp>
          <p:nvSpPr>
            <p:cNvPr id="3" name="Rectangle 2">
              <a:extLst>
                <a:ext uri="{FF2B5EF4-FFF2-40B4-BE49-F238E27FC236}">
                  <a16:creationId xmlns:a16="http://schemas.microsoft.com/office/drawing/2014/main" id="{B81BFFE6-8D27-F3D8-2F72-6A1DB5CE998F}"/>
                </a:ext>
                <a:ext uri="{C183D7F6-B498-43B3-948B-1728B52AA6E4}">
                  <adec:decorative xmlns:adec="http://schemas.microsoft.com/office/drawing/2017/decorative" val="1"/>
                </a:ext>
              </a:extLst>
            </p:cNvPr>
            <p:cNvSpPr/>
            <p:nvPr/>
          </p:nvSpPr>
          <p:spPr>
            <a:xfrm>
              <a:off x="10094480" y="2216631"/>
              <a:ext cx="4799335" cy="2972564"/>
            </a:xfrm>
            <a:prstGeom prst="rect">
              <a:avLst/>
            </a:prstGeom>
            <a:solidFill>
              <a:srgbClr val="E0E2E7">
                <a:alpha val="25098"/>
              </a:srgbClr>
            </a:solidFill>
            <a:ln w="12700">
              <a:solidFill>
                <a:srgbClr val="03133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r>
                <a:rPr lang="en-US" sz="1600">
                  <a:solidFill>
                    <a:schemeClr val="tx1"/>
                  </a:solidFill>
                  <a:cs typeface="Arial"/>
                </a:rPr>
                <a:t>Customize your Data View </a:t>
              </a:r>
            </a:p>
            <a:p>
              <a:pPr algn="ctr">
                <a:spcAft>
                  <a:spcPts val="1200"/>
                </a:spcAft>
              </a:pPr>
              <a:r>
                <a:rPr lang="en-US" sz="1400">
                  <a:solidFill>
                    <a:schemeClr val="tx1"/>
                  </a:solidFill>
                  <a:cs typeface="Arial"/>
                </a:rPr>
                <a:t>using the Context Menu (Right Click)</a:t>
              </a:r>
            </a:p>
            <a:p>
              <a:r>
                <a:rPr lang="en-US" sz="1050">
                  <a:solidFill>
                    <a:schemeClr val="tx1"/>
                  </a:solidFill>
                </a:rPr>
                <a:t>To access the context or “right click” menu, hover over the column you want to act on, and right click. Here’s a great example of Rule #5 to explore: Select </a:t>
              </a:r>
              <a:r>
                <a:rPr lang="en-US" sz="1050" b="1">
                  <a:solidFill>
                    <a:schemeClr val="tx1"/>
                  </a:solidFill>
                </a:rPr>
                <a:t>Exclude column. </a:t>
              </a:r>
              <a:r>
                <a:rPr lang="en-US" sz="1050">
                  <a:solidFill>
                    <a:schemeClr val="tx1"/>
                  </a:solidFill>
                </a:rPr>
                <a:t>Now look for that column under </a:t>
              </a:r>
              <a:r>
                <a:rPr lang="en-US" sz="1050" b="1">
                  <a:solidFill>
                    <a:schemeClr val="tx1"/>
                  </a:solidFill>
                </a:rPr>
                <a:t>Include Column </a:t>
              </a:r>
              <a:r>
                <a:rPr lang="en-US" sz="1050">
                  <a:solidFill>
                    <a:schemeClr val="tx1"/>
                  </a:solidFill>
                </a:rPr>
                <a:t>to add it back in. What else can you do?</a:t>
              </a:r>
            </a:p>
            <a:p>
              <a:endParaRPr lang="en-US" sz="1200">
                <a:solidFill>
                  <a:schemeClr val="tx1"/>
                </a:solidFill>
              </a:endParaRPr>
            </a:p>
          </p:txBody>
        </p:sp>
        <p:pic>
          <p:nvPicPr>
            <p:cNvPr id="39" name="Picture 38" descr="A screenshot of content menu: Sort Column, Show Subtotal, Show Row level Grand Total, Exclude column, Include column and Move Column.&#10;&#10;">
              <a:extLst>
                <a:ext uri="{FF2B5EF4-FFF2-40B4-BE49-F238E27FC236}">
                  <a16:creationId xmlns:a16="http://schemas.microsoft.com/office/drawing/2014/main" id="{69686071-6BF8-8572-46BB-002B87DBC3B6}"/>
                </a:ext>
              </a:extLst>
            </p:cNvPr>
            <p:cNvPicPr>
              <a:picLocks noChangeAspect="1"/>
            </p:cNvPicPr>
            <p:nvPr/>
          </p:nvPicPr>
          <p:blipFill rotWithShape="1">
            <a:blip r:embed="rId13">
              <a:extLst>
                <a:ext uri="{28A0092B-C50C-407E-A947-70E740481C1C}">
                  <a14:useLocalDpi xmlns:a14="http://schemas.microsoft.com/office/drawing/2010/main" val="0"/>
                </a:ext>
              </a:extLst>
            </a:blip>
            <a:srcRect l="21543" t="13623" r="9291" b="2790"/>
            <a:stretch/>
          </p:blipFill>
          <p:spPr>
            <a:xfrm>
              <a:off x="12329879" y="3423153"/>
              <a:ext cx="1386801" cy="1668901"/>
            </a:xfrm>
            <a:prstGeom prst="rect">
              <a:avLst/>
            </a:prstGeom>
            <a:ln w="12700">
              <a:solidFill>
                <a:srgbClr val="03133E"/>
              </a:solidFill>
            </a:ln>
          </p:spPr>
        </p:pic>
        <p:pic>
          <p:nvPicPr>
            <p:cNvPr id="136" name="Picture 135" descr="A logo on a black background&#10;&#10;Description automatically generated">
              <a:extLst>
                <a:ext uri="{FF2B5EF4-FFF2-40B4-BE49-F238E27FC236}">
                  <a16:creationId xmlns:a16="http://schemas.microsoft.com/office/drawing/2014/main" id="{478D30D8-D213-1260-0254-5B7889F3F6B9}"/>
                </a:ext>
              </a:extLst>
            </p:cNvPr>
            <p:cNvPicPr>
              <a:picLocks noChangeAspect="1"/>
            </p:cNvPicPr>
            <p:nvPr/>
          </p:nvPicPr>
          <p:blipFill rotWithShape="1">
            <a:blip r:embed="rId14">
              <a:extLst>
                <a:ext uri="{28A0092B-C50C-407E-A947-70E740481C1C}">
                  <a14:useLocalDpi xmlns:a14="http://schemas.microsoft.com/office/drawing/2010/main" val="0"/>
                </a:ext>
              </a:extLst>
            </a:blip>
            <a:srcRect l="26704" t="23448" r="25783" b="27744"/>
            <a:stretch/>
          </p:blipFill>
          <p:spPr>
            <a:xfrm>
              <a:off x="14001970" y="4339444"/>
              <a:ext cx="741791" cy="762001"/>
            </a:xfrm>
            <a:prstGeom prst="rect">
              <a:avLst/>
            </a:prstGeom>
            <a:ln w="12700">
              <a:noFill/>
            </a:ln>
          </p:spPr>
        </p:pic>
        <p:pic>
          <p:nvPicPr>
            <p:cNvPr id="20" name="Picture 19" descr="A logo on a black background&#10;&#10;Description automatically generated">
              <a:extLst>
                <a:ext uri="{FF2B5EF4-FFF2-40B4-BE49-F238E27FC236}">
                  <a16:creationId xmlns:a16="http://schemas.microsoft.com/office/drawing/2014/main" id="{638192E0-5F11-E09B-A8D0-C4695A604727}"/>
                </a:ext>
              </a:extLst>
            </p:cNvPr>
            <p:cNvPicPr>
              <a:picLocks noChangeAspect="1"/>
            </p:cNvPicPr>
            <p:nvPr/>
          </p:nvPicPr>
          <p:blipFill rotWithShape="1">
            <a:blip r:embed="rId14">
              <a:extLst>
                <a:ext uri="{28A0092B-C50C-407E-A947-70E740481C1C}">
                  <a14:useLocalDpi xmlns:a14="http://schemas.microsoft.com/office/drawing/2010/main" val="0"/>
                </a:ext>
              </a:extLst>
            </a:blip>
            <a:srcRect l="26704" t="23448" r="25783" b="27744"/>
            <a:stretch/>
          </p:blipFill>
          <p:spPr>
            <a:xfrm>
              <a:off x="8888507" y="3476731"/>
              <a:ext cx="741791" cy="762001"/>
            </a:xfrm>
            <a:prstGeom prst="rect">
              <a:avLst/>
            </a:prstGeom>
            <a:ln w="12700">
              <a:noFill/>
            </a:ln>
          </p:spPr>
        </p:pic>
      </p:grpSp>
      <p:pic>
        <p:nvPicPr>
          <p:cNvPr id="145" name="Picture 144" descr="A screenshot of a computer&#10;&#10;Description automatically generated">
            <a:extLst>
              <a:ext uri="{FF2B5EF4-FFF2-40B4-BE49-F238E27FC236}">
                <a16:creationId xmlns:a16="http://schemas.microsoft.com/office/drawing/2014/main" id="{775E9D91-7BE0-6CF0-0562-95D3293550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13522" y="6809430"/>
            <a:ext cx="1352941" cy="1152895"/>
          </a:xfrm>
          <a:prstGeom prst="rect">
            <a:avLst/>
          </a:prstGeom>
          <a:ln>
            <a:solidFill>
              <a:srgbClr val="03133E"/>
            </a:solidFill>
          </a:ln>
        </p:spPr>
      </p:pic>
      <p:sp>
        <p:nvSpPr>
          <p:cNvPr id="7" name="TextBox 6">
            <a:extLst>
              <a:ext uri="{FF2B5EF4-FFF2-40B4-BE49-F238E27FC236}">
                <a16:creationId xmlns:a16="http://schemas.microsoft.com/office/drawing/2014/main" id="{312A8FBA-6ED1-FE47-9B8A-4D0251CE3576}"/>
              </a:ext>
            </a:extLst>
          </p:cNvPr>
          <p:cNvSpPr txBox="1"/>
          <p:nvPr/>
        </p:nvSpPr>
        <p:spPr>
          <a:xfrm>
            <a:off x="5761506" y="7205384"/>
            <a:ext cx="2382474" cy="577081"/>
          </a:xfrm>
          <a:prstGeom prst="rect">
            <a:avLst/>
          </a:prstGeom>
          <a:noFill/>
        </p:spPr>
        <p:txBody>
          <a:bodyPr wrap="square" rtlCol="0">
            <a:spAutoFit/>
          </a:bodyPr>
          <a:lstStyle/>
          <a:p>
            <a:pPr marL="171450" indent="-171450">
              <a:buFont typeface="Arial" panose="020B0604020202020204" pitchFamily="34" charset="0"/>
              <a:buChar char="•"/>
            </a:pPr>
            <a:r>
              <a:rPr lang="en-US" sz="1050">
                <a:cs typeface="Arial"/>
              </a:rPr>
              <a:t>Unformatted data or flat file: </a:t>
            </a:r>
            <a:r>
              <a:rPr lang="en-US" sz="1050" b="1">
                <a:cs typeface="Arial"/>
              </a:rPr>
              <a:t>Export to Excel</a:t>
            </a:r>
            <a:endParaRPr lang="en-US" sz="1050">
              <a:cs typeface="Arial"/>
            </a:endParaRPr>
          </a:p>
          <a:p>
            <a:pPr marL="171450" indent="-171450">
              <a:buFont typeface="Arial" panose="020B0604020202020204" pitchFamily="34" charset="0"/>
              <a:buChar char="•"/>
            </a:pPr>
            <a:r>
              <a:rPr lang="en-US" sz="1050">
                <a:cs typeface="Arial"/>
              </a:rPr>
              <a:t>Formatted view: </a:t>
            </a:r>
            <a:r>
              <a:rPr lang="en-US" sz="1050" b="1">
                <a:cs typeface="Arial"/>
              </a:rPr>
              <a:t>Print</a:t>
            </a:r>
            <a:endParaRPr lang="en-US" sz="1050">
              <a:cs typeface="Arial"/>
            </a:endParaRPr>
          </a:p>
        </p:txBody>
      </p:sp>
      <p:sp>
        <p:nvSpPr>
          <p:cNvPr id="12" name="TextBox 11">
            <a:extLst>
              <a:ext uri="{FF2B5EF4-FFF2-40B4-BE49-F238E27FC236}">
                <a16:creationId xmlns:a16="http://schemas.microsoft.com/office/drawing/2014/main" id="{C7000B9D-8039-A0F4-75A3-E7ED57015DF0}"/>
              </a:ext>
            </a:extLst>
          </p:cNvPr>
          <p:cNvSpPr txBox="1"/>
          <p:nvPr/>
        </p:nvSpPr>
        <p:spPr>
          <a:xfrm>
            <a:off x="8309336" y="8461683"/>
            <a:ext cx="2206263" cy="738664"/>
          </a:xfrm>
          <a:prstGeom prst="rect">
            <a:avLst/>
          </a:prstGeom>
          <a:noFill/>
        </p:spPr>
        <p:txBody>
          <a:bodyPr wrap="square" rtlCol="0">
            <a:spAutoFit/>
          </a:bodyPr>
          <a:lstStyle/>
          <a:p>
            <a:pPr marL="171450" indent="-171450">
              <a:buFont typeface="Arial" panose="020B0604020202020204" pitchFamily="34" charset="0"/>
              <a:buChar char="•"/>
            </a:pPr>
            <a:r>
              <a:rPr lang="en-US" sz="1050">
                <a:cs typeface="Arial"/>
              </a:rPr>
              <a:t>Unformatted data file for pivot tables: </a:t>
            </a:r>
            <a:r>
              <a:rPr lang="en-US" sz="1050" b="1">
                <a:cs typeface="Arial"/>
              </a:rPr>
              <a:t>Data &gt; Excel or CSV</a:t>
            </a:r>
            <a:endParaRPr lang="en-US" sz="1050">
              <a:cs typeface="Arial"/>
            </a:endParaRPr>
          </a:p>
          <a:p>
            <a:pPr marL="171450" indent="-171450">
              <a:buFont typeface="Arial" panose="020B0604020202020204" pitchFamily="34" charset="0"/>
              <a:buChar char="•"/>
            </a:pPr>
            <a:r>
              <a:rPr lang="en-US" sz="1050">
                <a:cs typeface="Arial"/>
              </a:rPr>
              <a:t>Formatted view: </a:t>
            </a:r>
            <a:r>
              <a:rPr lang="en-US" sz="1050" b="1">
                <a:cs typeface="Arial"/>
              </a:rPr>
              <a:t>Formatted&gt; PDF or Excel </a:t>
            </a:r>
            <a:endParaRPr lang="en-US" sz="1050">
              <a:cs typeface="Arial"/>
            </a:endParaRPr>
          </a:p>
        </p:txBody>
      </p:sp>
      <p:cxnSp>
        <p:nvCxnSpPr>
          <p:cNvPr id="18" name="Straight Connector 17">
            <a:extLst>
              <a:ext uri="{FF2B5EF4-FFF2-40B4-BE49-F238E27FC236}">
                <a16:creationId xmlns:a16="http://schemas.microsoft.com/office/drawing/2014/main" id="{38DE5C5C-5865-8BF1-76F4-0AC9707010C8}"/>
              </a:ext>
            </a:extLst>
          </p:cNvPr>
          <p:cNvCxnSpPr/>
          <p:nvPr/>
        </p:nvCxnSpPr>
        <p:spPr>
          <a:xfrm>
            <a:off x="5565952" y="8073867"/>
            <a:ext cx="4902872" cy="0"/>
          </a:xfrm>
          <a:prstGeom prst="line">
            <a:avLst/>
          </a:prstGeom>
          <a:ln w="15875">
            <a:solidFill>
              <a:srgbClr val="10205A"/>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842CF30-E3DC-2FB8-6D45-37654652C0E4}"/>
              </a:ext>
            </a:extLst>
          </p:cNvPr>
          <p:cNvPicPr>
            <a:picLocks noChangeAspect="1"/>
          </p:cNvPicPr>
          <p:nvPr/>
        </p:nvPicPr>
        <p:blipFill>
          <a:blip r:embed="rId16"/>
          <a:stretch>
            <a:fillRect/>
          </a:stretch>
        </p:blipFill>
        <p:spPr>
          <a:xfrm>
            <a:off x="14584360" y="8261824"/>
            <a:ext cx="296580" cy="497624"/>
          </a:xfrm>
          <a:prstGeom prst="rect">
            <a:avLst/>
          </a:prstGeom>
        </p:spPr>
      </p:pic>
      <p:pic>
        <p:nvPicPr>
          <p:cNvPr id="22" name="Picture 21" descr="A blue and white circle with a play button&#10;&#10;Description automatically generated">
            <a:extLst>
              <a:ext uri="{FF2B5EF4-FFF2-40B4-BE49-F238E27FC236}">
                <a16:creationId xmlns:a16="http://schemas.microsoft.com/office/drawing/2014/main" id="{843498C2-FDB6-4D36-23C7-44D37AADA969}"/>
              </a:ext>
            </a:extLst>
          </p:cNvPr>
          <p:cNvPicPr>
            <a:picLocks noChangeAspect="1"/>
          </p:cNvPicPr>
          <p:nvPr/>
        </p:nvPicPr>
        <p:blipFill>
          <a:blip r:embed="rId17"/>
          <a:stretch>
            <a:fillRect/>
          </a:stretch>
        </p:blipFill>
        <p:spPr>
          <a:xfrm>
            <a:off x="14289219" y="8930578"/>
            <a:ext cx="473226" cy="538357"/>
          </a:xfrm>
          <a:prstGeom prst="rect">
            <a:avLst/>
          </a:prstGeom>
        </p:spPr>
      </p:pic>
    </p:spTree>
    <p:extLst>
      <p:ext uri="{BB962C8B-B14F-4D97-AF65-F5344CB8AC3E}">
        <p14:creationId xmlns:p14="http://schemas.microsoft.com/office/powerpoint/2010/main" val="177473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0D95E-55BD-66DF-419F-7045A72CF882}"/>
            </a:ext>
          </a:extLst>
        </p:cNvPr>
        <p:cNvGrpSpPr/>
        <p:nvPr/>
      </p:nvGrpSpPr>
      <p:grpSpPr>
        <a:xfrm>
          <a:off x="0" y="0"/>
          <a:ext cx="0" cy="0"/>
          <a:chOff x="0" y="0"/>
          <a:chExt cx="0" cy="0"/>
        </a:xfrm>
      </p:grpSpPr>
      <p:cxnSp>
        <p:nvCxnSpPr>
          <p:cNvPr id="146" name="Straight Connector 145">
            <a:extLst>
              <a:ext uri="{FF2B5EF4-FFF2-40B4-BE49-F238E27FC236}">
                <a16:creationId xmlns:a16="http://schemas.microsoft.com/office/drawing/2014/main" id="{C6B98FA0-78E4-3340-6CD8-A019237C03C2}"/>
              </a:ext>
            </a:extLst>
          </p:cNvPr>
          <p:cNvCxnSpPr>
            <a:cxnSpLocks/>
          </p:cNvCxnSpPr>
          <p:nvPr/>
        </p:nvCxnSpPr>
        <p:spPr>
          <a:xfrm>
            <a:off x="655102" y="4762896"/>
            <a:ext cx="94274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4FFED0AB-F3CA-6EE8-04BC-9DE2181A3E8A}"/>
              </a:ext>
            </a:extLst>
          </p:cNvPr>
          <p:cNvSpPr/>
          <p:nvPr/>
        </p:nvSpPr>
        <p:spPr>
          <a:xfrm>
            <a:off x="713671" y="1370436"/>
            <a:ext cx="9344729" cy="573335"/>
          </a:xfrm>
          <a:prstGeom prst="rect">
            <a:avLst/>
          </a:prstGeom>
          <a:solidFill>
            <a:srgbClr val="4E9A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5000"/>
              </a:lnSpc>
            </a:pPr>
            <a:r>
              <a:rPr lang="en-US" sz="900">
                <a:solidFill>
                  <a:srgbClr val="001F5A"/>
                </a:solidFill>
                <a:latin typeface="Lato"/>
                <a:ea typeface="Times New Roman" panose="02020603050405020304" pitchFamily="18" charset="0"/>
                <a:cs typeface="Lato"/>
              </a:rPr>
              <a:t>Dashboard Data Update schedule:  </a:t>
            </a:r>
            <a:r>
              <a:rPr lang="en-US" sz="900">
                <a:solidFill>
                  <a:srgbClr val="001F5A"/>
                </a:solidFill>
                <a:ea typeface="+mn-lt"/>
                <a:cs typeface="+mn-lt"/>
              </a:rPr>
              <a:t>SPFF Dashboards and </a:t>
            </a:r>
            <a:r>
              <a:rPr lang="en-US" sz="900">
                <a:solidFill>
                  <a:srgbClr val="001F5A"/>
                </a:solidFill>
                <a:latin typeface="Lato"/>
                <a:ea typeface="+mn-lt"/>
                <a:cs typeface="Lato"/>
              </a:rPr>
              <a:t>Finance</a:t>
            </a:r>
            <a:r>
              <a:rPr lang="en-US" sz="900">
                <a:solidFill>
                  <a:srgbClr val="001F5A"/>
                </a:solidFill>
                <a:latin typeface="Lato"/>
                <a:ea typeface="Times New Roman" panose="02020603050405020304" pitchFamily="18" charset="0"/>
                <a:cs typeface="Lato"/>
              </a:rPr>
              <a:t> Dashboard – except Wages and Payments tabs</a:t>
            </a:r>
            <a:r>
              <a:rPr lang="en-US" sz="900">
                <a:solidFill>
                  <a:srgbClr val="001F5A"/>
                </a:solidFill>
                <a:latin typeface="Lato"/>
                <a:ea typeface="+mn-lt"/>
                <a:cs typeface="Lato"/>
              </a:rPr>
              <a:t> </a:t>
            </a:r>
            <a:r>
              <a:rPr lang="en-US" sz="900">
                <a:solidFill>
                  <a:srgbClr val="001F5A"/>
                </a:solidFill>
                <a:ea typeface="+mn-lt"/>
                <a:cs typeface="+mn-lt"/>
              </a:rPr>
              <a:t>–</a:t>
            </a:r>
            <a:r>
              <a:rPr lang="en-US" sz="900">
                <a:solidFill>
                  <a:srgbClr val="001F5A"/>
                </a:solidFill>
                <a:latin typeface="Lato"/>
                <a:ea typeface="Times New Roman" panose="02020603050405020304" pitchFamily="18" charset="0"/>
                <a:cs typeface="Lato"/>
              </a:rPr>
              <a:t> update overnight. P2P, My Teams and Wages &amp; Payments dashboards (Finance) update throughout the day. The screenshots below show what report views are available on each of the dashboards.  Add your own notes to personalize this document. For an editable version of this document, search </a:t>
            </a:r>
            <a:r>
              <a:rPr lang="en-US" sz="900" err="1">
                <a:solidFill>
                  <a:srgbClr val="001F5A"/>
                </a:solidFill>
                <a:latin typeface="Lato"/>
                <a:ea typeface="Times New Roman" panose="02020603050405020304" pitchFamily="18" charset="0"/>
                <a:cs typeface="Lato"/>
              </a:rPr>
              <a:t>iO</a:t>
            </a:r>
            <a:r>
              <a:rPr lang="en-US" sz="900">
                <a:solidFill>
                  <a:srgbClr val="001F5A"/>
                </a:solidFill>
                <a:latin typeface="Lato"/>
                <a:ea typeface="Times New Roman" panose="02020603050405020304" pitchFamily="18" charset="0"/>
                <a:cs typeface="Lato"/>
              </a:rPr>
              <a:t> Dashboard Tool Kit in the </a:t>
            </a:r>
            <a:r>
              <a:rPr lang="en-US" sz="900">
                <a:solidFill>
                  <a:srgbClr val="001F5A"/>
                </a:solidFill>
                <a:latin typeface="Lato"/>
                <a:ea typeface="Times New Roman" panose="02020603050405020304" pitchFamily="18" charset="0"/>
                <a:cs typeface="Lato"/>
                <a:hlinkClick r:id="rId3"/>
              </a:rPr>
              <a:t>iO Training Catalog</a:t>
            </a:r>
            <a:r>
              <a:rPr lang="en-US" sz="900">
                <a:solidFill>
                  <a:srgbClr val="001F5A"/>
                </a:solidFill>
                <a:latin typeface="Lato"/>
                <a:ea typeface="Times New Roman" panose="02020603050405020304" pitchFamily="18" charset="0"/>
                <a:cs typeface="Lato"/>
              </a:rPr>
              <a:t>.</a:t>
            </a:r>
            <a:endParaRPr lang="en-US"/>
          </a:p>
        </p:txBody>
      </p:sp>
      <p:sp>
        <p:nvSpPr>
          <p:cNvPr id="14" name="object 5">
            <a:extLst>
              <a:ext uri="{FF2B5EF4-FFF2-40B4-BE49-F238E27FC236}">
                <a16:creationId xmlns:a16="http://schemas.microsoft.com/office/drawing/2014/main" id="{878125BF-D90A-685B-014C-E1DBC2CA5E86}"/>
              </a:ext>
            </a:extLst>
          </p:cNvPr>
          <p:cNvSpPr txBox="1"/>
          <p:nvPr/>
        </p:nvSpPr>
        <p:spPr>
          <a:xfrm>
            <a:off x="435758" y="9599973"/>
            <a:ext cx="2743200" cy="135935"/>
          </a:xfrm>
          <a:prstGeom prst="rect">
            <a:avLst/>
          </a:prstGeom>
        </p:spPr>
        <p:txBody>
          <a:bodyPr vert="horz" wrap="square" lIns="0" tIns="12700" rIns="0" bIns="0" rtlCol="0" anchor="t">
            <a:spAutoFit/>
          </a:bodyPr>
          <a:lstStyle/>
          <a:p>
            <a:pPr marL="12065">
              <a:spcBef>
                <a:spcPts val="100"/>
              </a:spcBef>
            </a:pPr>
            <a:r>
              <a:rPr lang="en-US" sz="800" spc="-5">
                <a:solidFill>
                  <a:srgbClr val="001F5A"/>
                </a:solidFill>
                <a:latin typeface="Lato" panose="020F0502020204030203" pitchFamily="34" charset="77"/>
                <a:cs typeface="Calibri"/>
              </a:rPr>
              <a:t>Updated </a:t>
            </a:r>
            <a:fld id="{07CBF185-8A99-734E-908D-8BED2B53ED3A}" type="datetime4">
              <a:rPr lang="en-US" sz="800" spc="-15">
                <a:solidFill>
                  <a:srgbClr val="001F5A"/>
                </a:solidFill>
                <a:latin typeface="Lato" panose="020F0502020204030203" pitchFamily="34" charset="77"/>
                <a:cs typeface="Calibri"/>
              </a:rPr>
              <a:pPr marL="12065">
                <a:spcBef>
                  <a:spcPts val="100"/>
                </a:spcBef>
              </a:pPr>
              <a:t>January 30, 2024</a:t>
            </a:fld>
            <a:endParaRPr lang="en-US" sz="800">
              <a:solidFill>
                <a:srgbClr val="001F5A"/>
              </a:solidFill>
              <a:latin typeface="Lato" panose="020F0502020204030203" pitchFamily="34" charset="77"/>
              <a:ea typeface="Lato" panose="020F0502020204030203" pitchFamily="34" charset="77"/>
              <a:cs typeface="Calibri"/>
            </a:endParaRPr>
          </a:p>
        </p:txBody>
      </p:sp>
      <p:pic>
        <p:nvPicPr>
          <p:cNvPr id="36" name="Picture 35">
            <a:extLst>
              <a:ext uri="{FF2B5EF4-FFF2-40B4-BE49-F238E27FC236}">
                <a16:creationId xmlns:a16="http://schemas.microsoft.com/office/drawing/2014/main" id="{7BEC40AD-81AA-AAA4-9087-25F33A22D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621" y="7438538"/>
            <a:ext cx="6784043" cy="439050"/>
          </a:xfrm>
          <a:prstGeom prst="rect">
            <a:avLst/>
          </a:prstGeom>
        </p:spPr>
      </p:pic>
      <p:pic>
        <p:nvPicPr>
          <p:cNvPr id="46" name="Picture 45">
            <a:extLst>
              <a:ext uri="{FF2B5EF4-FFF2-40B4-BE49-F238E27FC236}">
                <a16:creationId xmlns:a16="http://schemas.microsoft.com/office/drawing/2014/main" id="{33B89BD7-E8C5-4415-63D8-936A7A15C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566" y="2318234"/>
            <a:ext cx="6779975" cy="405795"/>
          </a:xfrm>
          <a:prstGeom prst="rect">
            <a:avLst/>
          </a:prstGeom>
        </p:spPr>
      </p:pic>
      <p:pic>
        <p:nvPicPr>
          <p:cNvPr id="48" name="Picture 47">
            <a:extLst>
              <a:ext uri="{FF2B5EF4-FFF2-40B4-BE49-F238E27FC236}">
                <a16:creationId xmlns:a16="http://schemas.microsoft.com/office/drawing/2014/main" id="{4A685303-EAF6-071A-E049-3A9E318572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5971" y="3470811"/>
            <a:ext cx="4556456" cy="475644"/>
          </a:xfrm>
          <a:prstGeom prst="rect">
            <a:avLst/>
          </a:prstGeom>
        </p:spPr>
      </p:pic>
      <p:pic>
        <p:nvPicPr>
          <p:cNvPr id="58" name="Picture 57" descr="A screenshot of a computer screen&#10;&#10;Description automatically generated">
            <a:extLst>
              <a:ext uri="{FF2B5EF4-FFF2-40B4-BE49-F238E27FC236}">
                <a16:creationId xmlns:a16="http://schemas.microsoft.com/office/drawing/2014/main" id="{71D3B22E-6E54-8BC7-AF69-307225ABAFA7}"/>
              </a:ext>
            </a:extLst>
          </p:cNvPr>
          <p:cNvPicPr>
            <a:picLocks noChangeAspect="1"/>
          </p:cNvPicPr>
          <p:nvPr/>
        </p:nvPicPr>
        <p:blipFill rotWithShape="1">
          <a:blip r:embed="rId7">
            <a:extLst>
              <a:ext uri="{28A0092B-C50C-407E-A947-70E740481C1C}">
                <a14:useLocalDpi xmlns:a14="http://schemas.microsoft.com/office/drawing/2010/main" val="0"/>
              </a:ext>
            </a:extLst>
          </a:blip>
          <a:srcRect l="671" t="-2687" r="-1688" b="699"/>
          <a:stretch/>
        </p:blipFill>
        <p:spPr>
          <a:xfrm>
            <a:off x="5264774" y="8085758"/>
            <a:ext cx="3130892" cy="1951084"/>
          </a:xfrm>
          <a:prstGeom prst="rect">
            <a:avLst/>
          </a:prstGeom>
        </p:spPr>
      </p:pic>
      <p:pic>
        <p:nvPicPr>
          <p:cNvPr id="128" name="Picture 127" descr="A blue background with white circle with text and a person in a white circle&#10;&#10;Description automatically generated">
            <a:extLst>
              <a:ext uri="{FF2B5EF4-FFF2-40B4-BE49-F238E27FC236}">
                <a16:creationId xmlns:a16="http://schemas.microsoft.com/office/drawing/2014/main" id="{8D6BBA03-6A2D-FEF4-D99E-11070319B0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103" y="2318234"/>
            <a:ext cx="667033" cy="667033"/>
          </a:xfrm>
          <a:prstGeom prst="rect">
            <a:avLst/>
          </a:prstGeom>
        </p:spPr>
      </p:pic>
      <p:pic>
        <p:nvPicPr>
          <p:cNvPr id="130" name="Picture 129" descr="A blue background with a white circle with a colorful pie chart and a dollar bill&#10;&#10;Description automatically generated">
            <a:extLst>
              <a:ext uri="{FF2B5EF4-FFF2-40B4-BE49-F238E27FC236}">
                <a16:creationId xmlns:a16="http://schemas.microsoft.com/office/drawing/2014/main" id="{0110106E-7CF2-DE2C-5EDA-958BF5917A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558" y="7438538"/>
            <a:ext cx="667512" cy="667512"/>
          </a:xfrm>
          <a:prstGeom prst="rect">
            <a:avLst/>
          </a:prstGeom>
        </p:spPr>
      </p:pic>
      <p:pic>
        <p:nvPicPr>
          <p:cNvPr id="132" name="Picture 131" descr="A blue and white sign with a cutout of money&#10;&#10;Description automatically generated">
            <a:extLst>
              <a:ext uri="{FF2B5EF4-FFF2-40B4-BE49-F238E27FC236}">
                <a16:creationId xmlns:a16="http://schemas.microsoft.com/office/drawing/2014/main" id="{8151192F-E835-CCA5-F6F2-071ECF1938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459" y="3467222"/>
            <a:ext cx="667512" cy="667512"/>
          </a:xfrm>
          <a:prstGeom prst="rect">
            <a:avLst/>
          </a:prstGeom>
        </p:spPr>
      </p:pic>
      <p:pic>
        <p:nvPicPr>
          <p:cNvPr id="31" name="Picture 30">
            <a:extLst>
              <a:ext uri="{FF2B5EF4-FFF2-40B4-BE49-F238E27FC236}">
                <a16:creationId xmlns:a16="http://schemas.microsoft.com/office/drawing/2014/main" id="{3BAE4FE7-739E-7F75-4D05-454023976C61}"/>
              </a:ext>
            </a:extLst>
          </p:cNvPr>
          <p:cNvPicPr>
            <a:picLocks noChangeAspect="1"/>
          </p:cNvPicPr>
          <p:nvPr/>
        </p:nvPicPr>
        <p:blipFill rotWithShape="1">
          <a:blip r:embed="rId11">
            <a:extLst>
              <a:ext uri="{28A0092B-C50C-407E-A947-70E740481C1C}">
                <a14:useLocalDpi xmlns:a14="http://schemas.microsoft.com/office/drawing/2010/main" val="0"/>
              </a:ext>
            </a:extLst>
          </a:blip>
          <a:srcRect t="7334"/>
          <a:stretch/>
        </p:blipFill>
        <p:spPr>
          <a:xfrm>
            <a:off x="1314566" y="4898690"/>
            <a:ext cx="4579560" cy="462583"/>
          </a:xfrm>
          <a:prstGeom prst="rect">
            <a:avLst/>
          </a:prstGeom>
          <a:ln>
            <a:noFill/>
          </a:ln>
        </p:spPr>
      </p:pic>
      <p:pic>
        <p:nvPicPr>
          <p:cNvPr id="52" name="Picture 51">
            <a:extLst>
              <a:ext uri="{FF2B5EF4-FFF2-40B4-BE49-F238E27FC236}">
                <a16:creationId xmlns:a16="http://schemas.microsoft.com/office/drawing/2014/main" id="{9FA32BEB-336F-72CD-2303-2BF3D078E6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6501" y="5927498"/>
            <a:ext cx="6788040" cy="425396"/>
          </a:xfrm>
          <a:prstGeom prst="rect">
            <a:avLst/>
          </a:prstGeom>
        </p:spPr>
      </p:pic>
      <p:pic>
        <p:nvPicPr>
          <p:cNvPr id="134" name="Picture 133" descr="A blue sign with white text&#10;&#10;Description automatically generated">
            <a:extLst>
              <a:ext uri="{FF2B5EF4-FFF2-40B4-BE49-F238E27FC236}">
                <a16:creationId xmlns:a16="http://schemas.microsoft.com/office/drawing/2014/main" id="{276231DC-3620-A8D1-BE6D-A75CEB0B073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7607" y="5925110"/>
            <a:ext cx="667512" cy="667512"/>
          </a:xfrm>
          <a:prstGeom prst="rect">
            <a:avLst/>
          </a:prstGeom>
        </p:spPr>
      </p:pic>
      <p:pic>
        <p:nvPicPr>
          <p:cNvPr id="136" name="Picture 135" descr="A blue background with white text&#10;&#10;Description automatically generated">
            <a:extLst>
              <a:ext uri="{FF2B5EF4-FFF2-40B4-BE49-F238E27FC236}">
                <a16:creationId xmlns:a16="http://schemas.microsoft.com/office/drawing/2014/main" id="{A95DC78B-9858-4F2A-ACD0-73D69CB1F54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7607" y="4898356"/>
            <a:ext cx="667512" cy="667512"/>
          </a:xfrm>
          <a:prstGeom prst="rect">
            <a:avLst/>
          </a:prstGeom>
        </p:spPr>
      </p:pic>
      <p:cxnSp>
        <p:nvCxnSpPr>
          <p:cNvPr id="137" name="Straight Connector 136">
            <a:extLst>
              <a:ext uri="{FF2B5EF4-FFF2-40B4-BE49-F238E27FC236}">
                <a16:creationId xmlns:a16="http://schemas.microsoft.com/office/drawing/2014/main" id="{ACA3C9B6-2F13-D36B-0324-08B4F0BBC4BB}"/>
              </a:ext>
            </a:extLst>
          </p:cNvPr>
          <p:cNvCxnSpPr>
            <a:cxnSpLocks/>
          </p:cNvCxnSpPr>
          <p:nvPr/>
        </p:nvCxnSpPr>
        <p:spPr>
          <a:xfrm>
            <a:off x="634511" y="2095896"/>
            <a:ext cx="9423889"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0561D3-DBF9-8E47-EC2F-2C8A67C54731}"/>
              </a:ext>
            </a:extLst>
          </p:cNvPr>
          <p:cNvGrpSpPr/>
          <p:nvPr/>
        </p:nvGrpSpPr>
        <p:grpSpPr>
          <a:xfrm>
            <a:off x="10251273" y="338469"/>
            <a:ext cx="5091723" cy="2430135"/>
            <a:chOff x="10271979" y="438992"/>
            <a:chExt cx="4683927" cy="2090325"/>
          </a:xfrm>
        </p:grpSpPr>
        <p:sp>
          <p:nvSpPr>
            <p:cNvPr id="153" name="Rectangle 152">
              <a:extLst>
                <a:ext uri="{FF2B5EF4-FFF2-40B4-BE49-F238E27FC236}">
                  <a16:creationId xmlns:a16="http://schemas.microsoft.com/office/drawing/2014/main" id="{F98426CF-C0A6-EE20-29EB-77C4AFD3B914}"/>
                </a:ext>
                <a:ext uri="{C183D7F6-B498-43B3-948B-1728B52AA6E4}">
                  <adec:decorative xmlns:adec="http://schemas.microsoft.com/office/drawing/2017/decorative" val="1"/>
                </a:ext>
              </a:extLst>
            </p:cNvPr>
            <p:cNvSpPr/>
            <p:nvPr/>
          </p:nvSpPr>
          <p:spPr>
            <a:xfrm>
              <a:off x="10271979" y="438992"/>
              <a:ext cx="4683927" cy="2090325"/>
            </a:xfrm>
            <a:prstGeom prst="rect">
              <a:avLst/>
            </a:prstGeom>
            <a:solidFill>
              <a:srgbClr val="E0E2E7">
                <a:alpha val="25098"/>
              </a:srgbClr>
            </a:solidFill>
            <a:ln w="12700">
              <a:solidFill>
                <a:srgbClr val="03133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tx1"/>
                  </a:solidFill>
                  <a:cs typeface="Arial"/>
                </a:rPr>
                <a:t>Special Notices</a:t>
              </a:r>
            </a:p>
            <a:p>
              <a:pPr>
                <a:spcAft>
                  <a:spcPts val="1800"/>
                </a:spcAft>
              </a:pPr>
              <a:r>
                <a:rPr lang="en-US" sz="1200">
                  <a:solidFill>
                    <a:schemeClr val="tx1"/>
                  </a:solidFill>
                  <a:cs typeface="Arial"/>
                </a:rPr>
                <a:t>Look for these tips and notices on the dashboards </a:t>
              </a:r>
            </a:p>
            <a:p>
              <a:pPr>
                <a:spcBef>
                  <a:spcPts val="200"/>
                </a:spcBef>
              </a:pPr>
              <a:endParaRPr lang="en-US" sz="1050">
                <a:solidFill>
                  <a:schemeClr val="tx1"/>
                </a:solidFill>
                <a:cs typeface="Arial"/>
              </a:endParaRPr>
            </a:p>
            <a:p>
              <a:pPr>
                <a:spcBef>
                  <a:spcPts val="200"/>
                </a:spcBef>
              </a:pPr>
              <a:endParaRPr lang="en-US" sz="1050">
                <a:solidFill>
                  <a:schemeClr val="tx1"/>
                </a:solidFill>
                <a:cs typeface="Arial"/>
              </a:endParaRPr>
            </a:p>
          </p:txBody>
        </p:sp>
        <p:pic>
          <p:nvPicPr>
            <p:cNvPr id="42" name="Picture 41">
              <a:extLst>
                <a:ext uri="{FF2B5EF4-FFF2-40B4-BE49-F238E27FC236}">
                  <a16:creationId xmlns:a16="http://schemas.microsoft.com/office/drawing/2014/main" id="{38E22234-EE63-C930-9C41-94B138B3CE2A}"/>
                </a:ext>
              </a:extLst>
            </p:cNvPr>
            <p:cNvPicPr>
              <a:picLocks noChangeAspect="1"/>
            </p:cNvPicPr>
            <p:nvPr/>
          </p:nvPicPr>
          <p:blipFill rotWithShape="1">
            <a:blip r:embed="rId15">
              <a:extLst>
                <a:ext uri="{28A0092B-C50C-407E-A947-70E740481C1C}">
                  <a14:useLocalDpi xmlns:a14="http://schemas.microsoft.com/office/drawing/2010/main" val="0"/>
                </a:ext>
              </a:extLst>
            </a:blip>
            <a:srcRect r="2223" b="17671"/>
            <a:stretch/>
          </p:blipFill>
          <p:spPr>
            <a:xfrm>
              <a:off x="10363200" y="1681324"/>
              <a:ext cx="4402791" cy="298534"/>
            </a:xfrm>
            <a:prstGeom prst="rect">
              <a:avLst/>
            </a:prstGeom>
          </p:spPr>
        </p:pic>
        <p:pic>
          <p:nvPicPr>
            <p:cNvPr id="38" name="Picture 37" descr="A blue text on a white background&#10;&#10;Description automatically generated">
              <a:extLst>
                <a:ext uri="{FF2B5EF4-FFF2-40B4-BE49-F238E27FC236}">
                  <a16:creationId xmlns:a16="http://schemas.microsoft.com/office/drawing/2014/main" id="{C0AC761B-5573-56EE-9B52-81FC12F674A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63200" y="2106095"/>
              <a:ext cx="1202391" cy="370405"/>
            </a:xfrm>
            <a:prstGeom prst="rect">
              <a:avLst/>
            </a:prstGeom>
          </p:spPr>
        </p:pic>
        <p:pic>
          <p:nvPicPr>
            <p:cNvPr id="140" name="Picture 139">
              <a:extLst>
                <a:ext uri="{FF2B5EF4-FFF2-40B4-BE49-F238E27FC236}">
                  <a16:creationId xmlns:a16="http://schemas.microsoft.com/office/drawing/2014/main" id="{FCC21121-E98B-8C7F-1388-3BBEE8AC8DF0}"/>
                </a:ext>
              </a:extLst>
            </p:cNvPr>
            <p:cNvPicPr>
              <a:picLocks noChangeAspect="1"/>
            </p:cNvPicPr>
            <p:nvPr/>
          </p:nvPicPr>
          <p:blipFill rotWithShape="1">
            <a:blip r:embed="rId17">
              <a:extLst>
                <a:ext uri="{28A0092B-C50C-407E-A947-70E740481C1C}">
                  <a14:useLocalDpi xmlns:a14="http://schemas.microsoft.com/office/drawing/2010/main" val="0"/>
                </a:ext>
              </a:extLst>
            </a:blip>
            <a:srcRect l="2488" r="2187"/>
            <a:stretch/>
          </p:blipFill>
          <p:spPr>
            <a:xfrm>
              <a:off x="10363200" y="1008545"/>
              <a:ext cx="4402790" cy="534551"/>
            </a:xfrm>
            <a:prstGeom prst="rect">
              <a:avLst/>
            </a:prstGeom>
          </p:spPr>
        </p:pic>
      </p:grpSp>
      <p:cxnSp>
        <p:nvCxnSpPr>
          <p:cNvPr id="143" name="Straight Connector 142">
            <a:extLst>
              <a:ext uri="{FF2B5EF4-FFF2-40B4-BE49-F238E27FC236}">
                <a16:creationId xmlns:a16="http://schemas.microsoft.com/office/drawing/2014/main" id="{0F79BB61-20DF-1083-80EA-1ED6F7009ECC}"/>
              </a:ext>
            </a:extLst>
          </p:cNvPr>
          <p:cNvCxnSpPr>
            <a:cxnSpLocks/>
          </p:cNvCxnSpPr>
          <p:nvPr/>
        </p:nvCxnSpPr>
        <p:spPr>
          <a:xfrm>
            <a:off x="634510" y="3315096"/>
            <a:ext cx="942746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378320E-3077-2D3E-C4CD-546C2CF99EF7}"/>
              </a:ext>
            </a:extLst>
          </p:cNvPr>
          <p:cNvCxnSpPr>
            <a:cxnSpLocks/>
          </p:cNvCxnSpPr>
          <p:nvPr/>
        </p:nvCxnSpPr>
        <p:spPr>
          <a:xfrm>
            <a:off x="641059" y="7201296"/>
            <a:ext cx="94274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1D962834-D1F6-A2D3-62DE-0A1EE3438B1B}"/>
              </a:ext>
              <a:ext uri="{C183D7F6-B498-43B3-948B-1728B52AA6E4}">
                <adec:decorative xmlns:adec="http://schemas.microsoft.com/office/drawing/2017/decorative" val="1"/>
              </a:ext>
            </a:extLst>
          </p:cNvPr>
          <p:cNvSpPr/>
          <p:nvPr/>
        </p:nvSpPr>
        <p:spPr>
          <a:xfrm>
            <a:off x="10253361" y="2871714"/>
            <a:ext cx="5089635" cy="2026636"/>
          </a:xfrm>
          <a:prstGeom prst="rect">
            <a:avLst/>
          </a:prstGeom>
          <a:solidFill>
            <a:srgbClr val="E0E2E7">
              <a:alpha val="25098"/>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0" bIns="45720" numCol="1" rtlCol="0" anchor="t"/>
          <a:lstStyle/>
          <a:p>
            <a:pPr>
              <a:spcBef>
                <a:spcPts val="1200"/>
              </a:spcBef>
              <a:spcAft>
                <a:spcPts val="600"/>
              </a:spcAft>
            </a:pPr>
            <a:r>
              <a:rPr lang="en-US" sz="1050" b="1" dirty="0">
                <a:solidFill>
                  <a:schemeClr val="tx1"/>
                </a:solidFill>
              </a:rPr>
              <a:t>My Teams Dashboard reports </a:t>
            </a:r>
            <a:r>
              <a:rPr lang="en-US" sz="1050" dirty="0">
                <a:solidFill>
                  <a:schemeClr val="tx1"/>
                </a:solidFill>
              </a:rPr>
              <a:t>and the </a:t>
            </a:r>
            <a:r>
              <a:rPr lang="en-US" sz="1050" b="1" dirty="0">
                <a:solidFill>
                  <a:schemeClr val="tx1"/>
                </a:solidFill>
              </a:rPr>
              <a:t>Wages and Fellow Payments  </a:t>
            </a:r>
            <a:r>
              <a:rPr lang="en-US" sz="1050" dirty="0">
                <a:solidFill>
                  <a:schemeClr val="tx1"/>
                </a:solidFill>
              </a:rPr>
              <a:t>report on the </a:t>
            </a:r>
            <a:r>
              <a:rPr lang="en-US" sz="1050" b="1" dirty="0">
                <a:solidFill>
                  <a:schemeClr val="tx1"/>
                </a:solidFill>
              </a:rPr>
              <a:t>Finance Dashboard</a:t>
            </a:r>
            <a:r>
              <a:rPr lang="en-US" sz="1050" dirty="0">
                <a:solidFill>
                  <a:schemeClr val="tx1"/>
                </a:solidFill>
              </a:rPr>
              <a:t> provide Excel-like filters within the data table.  Hover over the column you want to act on, and right click to activate the context menu.</a:t>
            </a:r>
            <a:endParaRPr lang="en-US" dirty="0"/>
          </a:p>
          <a:p>
            <a:endParaRPr lang="en-US" sz="1050" dirty="0">
              <a:solidFill>
                <a:schemeClr val="tx1"/>
              </a:solidFill>
            </a:endParaRPr>
          </a:p>
        </p:txBody>
      </p:sp>
      <p:pic>
        <p:nvPicPr>
          <p:cNvPr id="150" name="Picture 149" descr="A screenshot of a computer&#10;&#10;Description automatically generated">
            <a:extLst>
              <a:ext uri="{FF2B5EF4-FFF2-40B4-BE49-F238E27FC236}">
                <a16:creationId xmlns:a16="http://schemas.microsoft.com/office/drawing/2014/main" id="{D65068D7-A849-C306-5143-10A662612027}"/>
              </a:ext>
            </a:extLst>
          </p:cNvPr>
          <p:cNvPicPr>
            <a:picLocks noChangeAspect="1"/>
          </p:cNvPicPr>
          <p:nvPr/>
        </p:nvPicPr>
        <p:blipFill rotWithShape="1">
          <a:blip r:embed="rId18">
            <a:extLst>
              <a:ext uri="{28A0092B-C50C-407E-A947-70E740481C1C}">
                <a14:useLocalDpi xmlns:a14="http://schemas.microsoft.com/office/drawing/2010/main" val="0"/>
              </a:ext>
            </a:extLst>
          </a:blip>
          <a:srcRect b="3754"/>
          <a:stretch/>
        </p:blipFill>
        <p:spPr>
          <a:xfrm>
            <a:off x="13798253" y="2940789"/>
            <a:ext cx="1064227" cy="1832143"/>
          </a:xfrm>
          <a:prstGeom prst="rect">
            <a:avLst/>
          </a:prstGeom>
        </p:spPr>
      </p:pic>
      <p:sp>
        <p:nvSpPr>
          <p:cNvPr id="151" name="Rectangle 150">
            <a:extLst>
              <a:ext uri="{FF2B5EF4-FFF2-40B4-BE49-F238E27FC236}">
                <a16:creationId xmlns:a16="http://schemas.microsoft.com/office/drawing/2014/main" id="{DE935B0C-4928-61E5-F7CA-52550AC40715}"/>
              </a:ext>
              <a:ext uri="{C183D7F6-B498-43B3-948B-1728B52AA6E4}">
                <adec:decorative xmlns:adec="http://schemas.microsoft.com/office/drawing/2017/decorative" val="1"/>
              </a:ext>
            </a:extLst>
          </p:cNvPr>
          <p:cNvSpPr/>
          <p:nvPr/>
        </p:nvSpPr>
        <p:spPr>
          <a:xfrm>
            <a:off x="10200155" y="7201296"/>
            <a:ext cx="5142841" cy="2677964"/>
          </a:xfrm>
          <a:prstGeom prst="rect">
            <a:avLst/>
          </a:prstGeom>
          <a:solidFill>
            <a:srgbClr val="E0E2E7">
              <a:alpha val="25098"/>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45720" rtlCol="0" anchor="t"/>
          <a:lstStyle/>
          <a:p>
            <a:pPr>
              <a:spcBef>
                <a:spcPts val="300"/>
              </a:spcBef>
              <a:spcAft>
                <a:spcPts val="300"/>
              </a:spcAft>
            </a:pPr>
            <a:r>
              <a:rPr lang="en-US" sz="1050" dirty="0">
                <a:solidFill>
                  <a:schemeClr val="tx1"/>
                </a:solidFill>
              </a:rPr>
              <a:t>Finance Dashboard Filters now provide filtering by all hierarchy levels. View the full hierarchy by searching All Oracle Values in the </a:t>
            </a:r>
            <a:r>
              <a:rPr lang="en-US" sz="1050" dirty="0">
                <a:solidFill>
                  <a:schemeClr val="tx1"/>
                </a:solidFill>
                <a:hlinkClick r:id="rId3">
                  <a:extLst>
                    <a:ext uri="{A12FA001-AC4F-418D-AE19-62706E023703}">
                      <ahyp:hlinkClr xmlns:ahyp="http://schemas.microsoft.com/office/drawing/2018/hyperlinkcolor" val="tx"/>
                    </a:ext>
                  </a:extLst>
                </a:hlinkClick>
              </a:rPr>
              <a:t>iO Training Catalog</a:t>
            </a:r>
            <a:r>
              <a:rPr lang="en-US" sz="1050" dirty="0">
                <a:solidFill>
                  <a:schemeClr val="tx1"/>
                </a:solidFill>
              </a:rPr>
              <a:t>. This is an example of the new</a:t>
            </a:r>
            <a:r>
              <a:rPr lang="en-US" sz="1050" b="1" dirty="0">
                <a:solidFill>
                  <a:schemeClr val="tx1"/>
                </a:solidFill>
              </a:rPr>
              <a:t> Total Supplies and Expense</a:t>
            </a:r>
            <a:r>
              <a:rPr lang="en-US" sz="1050" dirty="0">
                <a:solidFill>
                  <a:schemeClr val="tx1"/>
                </a:solidFill>
              </a:rPr>
              <a:t> Parent Level B hierarchy.  Select B702 in the </a:t>
            </a:r>
            <a:r>
              <a:rPr lang="en-US" sz="1050" b="1" dirty="0">
                <a:solidFill>
                  <a:schemeClr val="tx1"/>
                </a:solidFill>
              </a:rPr>
              <a:t>Account </a:t>
            </a:r>
            <a:r>
              <a:rPr lang="en-US" sz="1050" dirty="0">
                <a:solidFill>
                  <a:schemeClr val="tx1"/>
                </a:solidFill>
              </a:rPr>
              <a:t>filter to see only those accounts.  </a:t>
            </a:r>
          </a:p>
          <a:p>
            <a:pPr>
              <a:spcBef>
                <a:spcPts val="1700"/>
              </a:spcBef>
              <a:spcAft>
                <a:spcPts val="300"/>
              </a:spcAft>
            </a:pPr>
            <a:r>
              <a:rPr lang="en-US" sz="1200" dirty="0">
                <a:solidFill>
                  <a:srgbClr val="00B0F0"/>
                </a:solidFill>
              </a:rPr>
              <a:t>Best Practice:</a:t>
            </a:r>
          </a:p>
          <a:p>
            <a:pPr marL="228600" indent="-228600">
              <a:spcBef>
                <a:spcPts val="300"/>
              </a:spcBef>
              <a:spcAft>
                <a:spcPts val="300"/>
              </a:spcAft>
              <a:buAutoNum type="arabicParenR"/>
            </a:pPr>
            <a:r>
              <a:rPr lang="en-US" sz="1050" dirty="0">
                <a:solidFill>
                  <a:schemeClr val="tx1"/>
                </a:solidFill>
              </a:rPr>
              <a:t>Use only one hierarchy level </a:t>
            </a:r>
            <a:r>
              <a:rPr lang="en-US" sz="1050" b="1" dirty="0">
                <a:solidFill>
                  <a:schemeClr val="tx1"/>
                </a:solidFill>
              </a:rPr>
              <a:t>per filter</a:t>
            </a:r>
            <a:r>
              <a:rPr lang="en-US" sz="1050" dirty="0">
                <a:solidFill>
                  <a:schemeClr val="tx1"/>
                </a:solidFill>
              </a:rPr>
              <a:t>.</a:t>
            </a:r>
          </a:p>
          <a:p>
            <a:pPr>
              <a:spcBef>
                <a:spcPts val="300"/>
              </a:spcBef>
              <a:spcAft>
                <a:spcPts val="300"/>
              </a:spcAft>
            </a:pPr>
            <a:r>
              <a:rPr lang="en-US" sz="1050" dirty="0">
                <a:solidFill>
                  <a:schemeClr val="tx1"/>
                </a:solidFill>
              </a:rPr>
              <a:t>2)   You may use multiple filters at </a:t>
            </a:r>
          </a:p>
          <a:p>
            <a:pPr>
              <a:spcAft>
                <a:spcPts val="300"/>
              </a:spcAft>
            </a:pPr>
            <a:r>
              <a:rPr lang="en-US" sz="1050" dirty="0">
                <a:solidFill>
                  <a:schemeClr val="tx1"/>
                </a:solidFill>
              </a:rPr>
              <a:t>different hierarchy levels.</a:t>
            </a:r>
          </a:p>
          <a:p>
            <a:pPr>
              <a:spcBef>
                <a:spcPts val="2200"/>
              </a:spcBef>
              <a:spcAft>
                <a:spcPts val="300"/>
              </a:spcAft>
            </a:pPr>
            <a:r>
              <a:rPr lang="en-US" sz="1050" dirty="0">
                <a:solidFill>
                  <a:schemeClr val="tx1"/>
                </a:solidFill>
              </a:rPr>
              <a:t>e.g. </a:t>
            </a:r>
            <a:r>
              <a:rPr lang="en-US" sz="1050" b="1" dirty="0">
                <a:solidFill>
                  <a:schemeClr val="tx1"/>
                </a:solidFill>
              </a:rPr>
              <a:t>Org Filter</a:t>
            </a:r>
            <a:r>
              <a:rPr lang="en-US" sz="1050" dirty="0">
                <a:solidFill>
                  <a:schemeClr val="tx1"/>
                </a:solidFill>
              </a:rPr>
              <a:t> at transactional level (no letter) and </a:t>
            </a:r>
            <a:r>
              <a:rPr lang="en-US" sz="1050" b="1" dirty="0">
                <a:solidFill>
                  <a:schemeClr val="tx1"/>
                </a:solidFill>
                <a:ea typeface="+mn-lt"/>
                <a:cs typeface="+mn-lt"/>
              </a:rPr>
              <a:t>Account level </a:t>
            </a:r>
            <a:r>
              <a:rPr lang="en-US" sz="1050" dirty="0">
                <a:solidFill>
                  <a:schemeClr val="tx1"/>
                </a:solidFill>
              </a:rPr>
              <a:t>B.</a:t>
            </a:r>
          </a:p>
          <a:p>
            <a:pPr>
              <a:spcBef>
                <a:spcPts val="300"/>
              </a:spcBef>
              <a:spcAft>
                <a:spcPts val="300"/>
              </a:spcAft>
            </a:pPr>
            <a:endParaRPr lang="en-US" sz="1200" dirty="0">
              <a:solidFill>
                <a:schemeClr val="tx1"/>
              </a:solidFill>
            </a:endParaRPr>
          </a:p>
        </p:txBody>
      </p:sp>
      <p:pic>
        <p:nvPicPr>
          <p:cNvPr id="16" name="Picture 15" descr="Blue text on a black background&#10;&#10;Description automatically generated">
            <a:extLst>
              <a:ext uri="{FF2B5EF4-FFF2-40B4-BE49-F238E27FC236}">
                <a16:creationId xmlns:a16="http://schemas.microsoft.com/office/drawing/2014/main" id="{AA14977F-91E2-08DF-6A2B-84506A10519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9437" y="489561"/>
            <a:ext cx="2321638" cy="601664"/>
          </a:xfrm>
          <a:prstGeom prst="rect">
            <a:avLst/>
          </a:prstGeom>
        </p:spPr>
      </p:pic>
      <p:pic>
        <p:nvPicPr>
          <p:cNvPr id="18" name="Picture 17" descr="This is an official Rice University iO, Enterprise Systems, and __ document.">
            <a:extLst>
              <a:ext uri="{FF2B5EF4-FFF2-40B4-BE49-F238E27FC236}">
                <a16:creationId xmlns:a16="http://schemas.microsoft.com/office/drawing/2014/main" id="{FA7E7332-4B9A-CBCA-7DA6-3FFAF7773C40}"/>
              </a:ext>
            </a:extLst>
          </p:cNvPr>
          <p:cNvPicPr>
            <a:picLocks/>
          </p:cNvPicPr>
          <p:nvPr/>
        </p:nvPicPr>
        <p:blipFill rotWithShape="1">
          <a:blip r:embed="rId20" cstate="print">
            <a:extLst>
              <a:ext uri="{28A0092B-C50C-407E-A947-70E740481C1C}">
                <a14:useLocalDpi xmlns:a14="http://schemas.microsoft.com/office/drawing/2010/main" val="0"/>
              </a:ext>
            </a:extLst>
          </a:blip>
          <a:srcRect l="20875" t="17325" r="21571" b="16000"/>
          <a:stretch/>
        </p:blipFill>
        <p:spPr>
          <a:xfrm>
            <a:off x="5450320" y="404034"/>
            <a:ext cx="777240" cy="772718"/>
          </a:xfrm>
          <a:prstGeom prst="rect">
            <a:avLst/>
          </a:prstGeom>
        </p:spPr>
      </p:pic>
      <p:sp>
        <p:nvSpPr>
          <p:cNvPr id="19" name="Rectangle 18">
            <a:extLst>
              <a:ext uri="{FF2B5EF4-FFF2-40B4-BE49-F238E27FC236}">
                <a16:creationId xmlns:a16="http://schemas.microsoft.com/office/drawing/2014/main" id="{E2B1BA0E-8A2B-15B3-B45E-1E835514331D}"/>
              </a:ext>
              <a:ext uri="{C183D7F6-B498-43B3-948B-1728B52AA6E4}">
                <adec:decorative xmlns:adec="http://schemas.microsoft.com/office/drawing/2017/decorative" val="1"/>
              </a:ext>
            </a:extLst>
          </p:cNvPr>
          <p:cNvSpPr/>
          <p:nvPr/>
        </p:nvSpPr>
        <p:spPr>
          <a:xfrm>
            <a:off x="6227560" y="338469"/>
            <a:ext cx="3866920" cy="891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F5A"/>
              </a:solidFill>
            </a:endParaRPr>
          </a:p>
        </p:txBody>
      </p:sp>
      <p:sp>
        <p:nvSpPr>
          <p:cNvPr id="20" name="TextBox 19">
            <a:extLst>
              <a:ext uri="{FF2B5EF4-FFF2-40B4-BE49-F238E27FC236}">
                <a16:creationId xmlns:a16="http://schemas.microsoft.com/office/drawing/2014/main" id="{422F2BF5-D677-7198-04CE-B20BB590F0CB}"/>
              </a:ext>
            </a:extLst>
          </p:cNvPr>
          <p:cNvSpPr txBox="1"/>
          <p:nvPr/>
        </p:nvSpPr>
        <p:spPr>
          <a:xfrm>
            <a:off x="6492885" y="554276"/>
            <a:ext cx="3382184" cy="400110"/>
          </a:xfrm>
          <a:prstGeom prst="rect">
            <a:avLst/>
          </a:prstGeom>
          <a:noFill/>
        </p:spPr>
        <p:txBody>
          <a:bodyPr wrap="square" rtlCol="0" anchor="ctr">
            <a:spAutoFit/>
          </a:bodyPr>
          <a:lstStyle/>
          <a:p>
            <a:pPr algn="ctr"/>
            <a:r>
              <a:rPr lang="en-US" sz="2000" b="1">
                <a:solidFill>
                  <a:srgbClr val="001F5A"/>
                </a:solidFill>
                <a:latin typeface="Lato" panose="020F0502020204030203" pitchFamily="34" charset="77"/>
              </a:rPr>
              <a:t>iO Dashboard Tool Kit</a:t>
            </a:r>
          </a:p>
        </p:txBody>
      </p:sp>
      <p:pic>
        <p:nvPicPr>
          <p:cNvPr id="50" name="Picture 49" descr="A close-up of a logo&#10;&#10;Description automatically generated">
            <a:extLst>
              <a:ext uri="{FF2B5EF4-FFF2-40B4-BE49-F238E27FC236}">
                <a16:creationId xmlns:a16="http://schemas.microsoft.com/office/drawing/2014/main" id="{331AC181-0B44-7493-0A27-CB25B4A8486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797529" y="2331312"/>
            <a:ext cx="2365261" cy="345640"/>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40E75BCC-F1A2-7D93-4635-BC4714BC3335}"/>
              </a:ext>
            </a:extLst>
          </p:cNvPr>
          <p:cNvPicPr>
            <a:picLocks noChangeAspect="1"/>
          </p:cNvPicPr>
          <p:nvPr/>
        </p:nvPicPr>
        <p:blipFill rotWithShape="1">
          <a:blip r:embed="rId22"/>
          <a:srcRect t="1408" r="4762" b="3521"/>
          <a:stretch/>
        </p:blipFill>
        <p:spPr>
          <a:xfrm>
            <a:off x="13050273" y="8101630"/>
            <a:ext cx="2142234" cy="1302594"/>
          </a:xfrm>
          <a:prstGeom prst="rect">
            <a:avLst/>
          </a:prstGeom>
          <a:ln>
            <a:solidFill>
              <a:srgbClr val="10205A"/>
            </a:solidFill>
          </a:ln>
        </p:spPr>
      </p:pic>
      <p:pic>
        <p:nvPicPr>
          <p:cNvPr id="4" name="Picture 3" descr="A logo on a black background&#10;&#10;Description automatically generated">
            <a:extLst>
              <a:ext uri="{FF2B5EF4-FFF2-40B4-BE49-F238E27FC236}">
                <a16:creationId xmlns:a16="http://schemas.microsoft.com/office/drawing/2014/main" id="{83B3FED0-110A-2B0B-640D-C135191456DE}"/>
              </a:ext>
            </a:extLst>
          </p:cNvPr>
          <p:cNvPicPr>
            <a:picLocks noChangeAspect="1"/>
          </p:cNvPicPr>
          <p:nvPr/>
        </p:nvPicPr>
        <p:blipFill rotWithShape="1">
          <a:blip r:embed="rId23">
            <a:extLst>
              <a:ext uri="{28A0092B-C50C-407E-A947-70E740481C1C}">
                <a14:useLocalDpi xmlns:a14="http://schemas.microsoft.com/office/drawing/2010/main" val="0"/>
              </a:ext>
            </a:extLst>
          </a:blip>
          <a:srcRect l="26704" t="23448" r="25783" b="27744"/>
          <a:stretch/>
        </p:blipFill>
        <p:spPr>
          <a:xfrm>
            <a:off x="13088824" y="8528147"/>
            <a:ext cx="741791" cy="762001"/>
          </a:xfrm>
          <a:prstGeom prst="rect">
            <a:avLst/>
          </a:prstGeom>
          <a:ln w="12700">
            <a:noFill/>
          </a:ln>
        </p:spPr>
      </p:pic>
      <p:sp>
        <p:nvSpPr>
          <p:cNvPr id="5" name="Flowchart: Manual Operation 4">
            <a:extLst>
              <a:ext uri="{FF2B5EF4-FFF2-40B4-BE49-F238E27FC236}">
                <a16:creationId xmlns:a16="http://schemas.microsoft.com/office/drawing/2014/main" id="{DB2BF4BF-2F1D-7DE7-7DE8-AB774848BFB5}"/>
              </a:ext>
            </a:extLst>
          </p:cNvPr>
          <p:cNvSpPr/>
          <p:nvPr/>
        </p:nvSpPr>
        <p:spPr>
          <a:xfrm rot="2460000">
            <a:off x="5408704" y="7724938"/>
            <a:ext cx="863402" cy="752875"/>
          </a:xfrm>
          <a:prstGeom prst="diagStripe">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on a black background&#10;&#10;Description automatically generated">
            <a:extLst>
              <a:ext uri="{FF2B5EF4-FFF2-40B4-BE49-F238E27FC236}">
                <a16:creationId xmlns:a16="http://schemas.microsoft.com/office/drawing/2014/main" id="{819EA5A7-1233-7803-809B-B9579127475F}"/>
              </a:ext>
            </a:extLst>
          </p:cNvPr>
          <p:cNvPicPr>
            <a:picLocks noChangeAspect="1"/>
          </p:cNvPicPr>
          <p:nvPr/>
        </p:nvPicPr>
        <p:blipFill rotWithShape="1">
          <a:blip r:embed="rId23">
            <a:extLst>
              <a:ext uri="{28A0092B-C50C-407E-A947-70E740481C1C}">
                <a14:useLocalDpi xmlns:a14="http://schemas.microsoft.com/office/drawing/2010/main" val="0"/>
              </a:ext>
            </a:extLst>
          </a:blip>
          <a:srcRect l="26704" t="23448" r="25783" b="27744"/>
          <a:stretch/>
        </p:blipFill>
        <p:spPr>
          <a:xfrm>
            <a:off x="13045728" y="3800978"/>
            <a:ext cx="741791" cy="762001"/>
          </a:xfrm>
          <a:prstGeom prst="rect">
            <a:avLst/>
          </a:prstGeom>
          <a:ln w="12700">
            <a:noFill/>
          </a:ln>
        </p:spPr>
      </p:pic>
      <p:sp>
        <p:nvSpPr>
          <p:cNvPr id="7" name="object 5">
            <a:extLst>
              <a:ext uri="{FF2B5EF4-FFF2-40B4-BE49-F238E27FC236}">
                <a16:creationId xmlns:a16="http://schemas.microsoft.com/office/drawing/2014/main" id="{15B14319-EE68-F67E-E5C4-C89CC18609EB}"/>
              </a:ext>
            </a:extLst>
          </p:cNvPr>
          <p:cNvSpPr txBox="1"/>
          <p:nvPr/>
        </p:nvSpPr>
        <p:spPr>
          <a:xfrm>
            <a:off x="440784" y="9734186"/>
            <a:ext cx="3698198" cy="135935"/>
          </a:xfrm>
          <a:prstGeom prst="rect">
            <a:avLst/>
          </a:prstGeom>
        </p:spPr>
        <p:txBody>
          <a:bodyPr vert="horz" wrap="square" lIns="0" tIns="12700" rIns="0" bIns="0" rtlCol="0" anchor="t">
            <a:spAutoFit/>
          </a:bodyPr>
          <a:lstStyle/>
          <a:p>
            <a:pPr marL="12065">
              <a:spcBef>
                <a:spcPts val="100"/>
              </a:spcBef>
            </a:pPr>
            <a:r>
              <a:rPr lang="en-US" sz="800">
                <a:solidFill>
                  <a:srgbClr val="001F5A"/>
                </a:solidFill>
                <a:latin typeface="Lato" panose="020F0502020204030203" pitchFamily="34" charset="77"/>
                <a:cs typeface="Calibri"/>
              </a:rPr>
              <a:t>For additional assistance, please visit </a:t>
            </a:r>
            <a:r>
              <a:rPr lang="en-US" sz="800" err="1">
                <a:solidFill>
                  <a:srgbClr val="001F5A"/>
                </a:solidFill>
                <a:latin typeface="Lato" panose="020F0502020204030203" pitchFamily="34" charset="77"/>
                <a:cs typeface="Calibri"/>
              </a:rPr>
              <a:t>iOEvolutiOn.rice.edu</a:t>
            </a:r>
            <a:endParaRPr lang="en-US" sz="800">
              <a:solidFill>
                <a:srgbClr val="001F5A"/>
              </a:solidFill>
              <a:latin typeface="Lato" panose="020F0502020204030203" pitchFamily="34" charset="77"/>
              <a:ea typeface="Lato" panose="020F0502020204030203" pitchFamily="34" charset="77"/>
              <a:cs typeface="Calibri"/>
            </a:endParaRPr>
          </a:p>
        </p:txBody>
      </p:sp>
      <p:sp>
        <p:nvSpPr>
          <p:cNvPr id="9" name="Rectangle 8">
            <a:extLst>
              <a:ext uri="{FF2B5EF4-FFF2-40B4-BE49-F238E27FC236}">
                <a16:creationId xmlns:a16="http://schemas.microsoft.com/office/drawing/2014/main" id="{72F96552-CE53-69E2-9BC4-682140FB89B3}"/>
              </a:ext>
              <a:ext uri="{C183D7F6-B498-43B3-948B-1728B52AA6E4}">
                <adec:decorative xmlns:adec="http://schemas.microsoft.com/office/drawing/2017/decorative" val="1"/>
              </a:ext>
            </a:extLst>
          </p:cNvPr>
          <p:cNvSpPr/>
          <p:nvPr/>
        </p:nvSpPr>
        <p:spPr>
          <a:xfrm>
            <a:off x="10253361" y="4994750"/>
            <a:ext cx="5089635" cy="2026636"/>
          </a:xfrm>
          <a:prstGeom prst="rect">
            <a:avLst/>
          </a:prstGeom>
          <a:solidFill>
            <a:srgbClr val="E0E2E7">
              <a:alpha val="25098"/>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0" bIns="45720" numCol="1" rtlCol="0" anchor="t"/>
          <a:lstStyle/>
          <a:p>
            <a:r>
              <a:rPr lang="en-US" sz="1050" b="1" dirty="0">
                <a:solidFill>
                  <a:schemeClr val="tx1"/>
                </a:solidFill>
              </a:rPr>
              <a:t>Notes:</a:t>
            </a:r>
          </a:p>
        </p:txBody>
      </p:sp>
    </p:spTree>
    <p:extLst>
      <p:ext uri="{BB962C8B-B14F-4D97-AF65-F5344CB8AC3E}">
        <p14:creationId xmlns:p14="http://schemas.microsoft.com/office/powerpoint/2010/main" val="1928298997"/>
      </p:ext>
    </p:extLst>
  </p:cSld>
  <p:clrMapOvr>
    <a:masterClrMapping/>
  </p:clrMapOvr>
</p:sld>
</file>

<file path=ppt/theme/theme1.xml><?xml version="1.0" encoding="utf-8"?>
<a:theme xmlns:a="http://schemas.openxmlformats.org/drawingml/2006/main" name="1_Office Theme">
  <a:themeElements>
    <a:clrScheme name="ASCEND COLORS">
      <a:dk1>
        <a:srgbClr val="2774AE"/>
      </a:dk1>
      <a:lt1>
        <a:srgbClr val="FFFFFF"/>
      </a:lt1>
      <a:dk2>
        <a:srgbClr val="1D5682"/>
      </a:dk2>
      <a:lt2>
        <a:srgbClr val="CCCCCC"/>
      </a:lt2>
      <a:accent1>
        <a:srgbClr val="2774AE"/>
      </a:accent1>
      <a:accent2>
        <a:srgbClr val="FFB81C"/>
      </a:accent2>
      <a:accent3>
        <a:srgbClr val="3CB4E5"/>
      </a:accent3>
      <a:accent4>
        <a:srgbClr val="57A7B5"/>
      </a:accent4>
      <a:accent5>
        <a:srgbClr val="526895"/>
      </a:accent5>
      <a:accent6>
        <a:srgbClr val="963334"/>
      </a:accent6>
      <a:hlink>
        <a:srgbClr val="2774AE"/>
      </a:hlink>
      <a:folHlink>
        <a:srgbClr val="6611C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5AAFDA-8137-DD4D-B87F-611588F41F69}" vid="{5945459C-AFF9-B04A-AE5A-95BFC1045926}"/>
    </a:ext>
  </a:extLst>
</a:theme>
</file>

<file path=ppt/theme/theme2.xml><?xml version="1.0" encoding="utf-8"?>
<a:theme xmlns:a="http://schemas.openxmlformats.org/drawingml/2006/main" name="Juilliard Theme">
  <a:themeElements>
    <a:clrScheme name="Custom 4">
      <a:dk1>
        <a:sysClr val="windowText" lastClr="000000"/>
      </a:dk1>
      <a:lt1>
        <a:sysClr val="window" lastClr="FFFFFF"/>
      </a:lt1>
      <a:dk2>
        <a:srgbClr val="44546A"/>
      </a:dk2>
      <a:lt2>
        <a:srgbClr val="E7E6E6"/>
      </a:lt2>
      <a:accent1>
        <a:srgbClr val="0071BB"/>
      </a:accent1>
      <a:accent2>
        <a:srgbClr val="B4C6E7"/>
      </a:accent2>
      <a:accent3>
        <a:srgbClr val="A5A5A5"/>
      </a:accent3>
      <a:accent4>
        <a:srgbClr val="000000"/>
      </a:accent4>
      <a:accent5>
        <a:srgbClr val="5B9BD5"/>
      </a:accent5>
      <a:accent6>
        <a:srgbClr val="1F3864"/>
      </a:accent6>
      <a:hlink>
        <a:srgbClr val="0563C1"/>
      </a:hlink>
      <a:folHlink>
        <a:srgbClr val="954F72"/>
      </a:folHlink>
    </a:clrScheme>
    <a:fontScheme name="Custom 1">
      <a:majorFont>
        <a:latin typeface="Univers "/>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5AAFDA-8137-DD4D-B87F-611588F41F69}" vid="{A3446A4E-A0FD-F348-82F9-FDC28141D8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ef205ea4-9ba7-4c3a-963e-64509ade06d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402177A450DB4F8588E0D690459784" ma:contentTypeVersion="16" ma:contentTypeDescription="Create a new document." ma:contentTypeScope="" ma:versionID="401e62c95d068a7c3b2d654eea8c748f">
  <xsd:schema xmlns:xsd="http://www.w3.org/2001/XMLSchema" xmlns:xs="http://www.w3.org/2001/XMLSchema" xmlns:p="http://schemas.microsoft.com/office/2006/metadata/properties" xmlns:ns1="http://schemas.microsoft.com/sharepoint/v3" xmlns:ns2="ef205ea4-9ba7-4c3a-963e-64509ade06db" xmlns:ns3="97e31ba0-9d6a-410b-9ff6-62927007e67a" targetNamespace="http://schemas.microsoft.com/office/2006/metadata/properties" ma:root="true" ma:fieldsID="11f1e0404d7984354cabf15743240655" ns1:_="" ns2:_="" ns3:_="">
    <xsd:import namespace="http://schemas.microsoft.com/sharepoint/v3"/>
    <xsd:import namespace="ef205ea4-9ba7-4c3a-963e-64509ade06db"/>
    <xsd:import namespace="97e31ba0-9d6a-410b-9ff6-62927007e6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_Flow_SignoffStatu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205ea4-9ba7-4c3a-963e-64509ade06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e31ba0-9d6a-410b-9ff6-62927007e6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9B569D-FCCB-45DE-82C2-F0836D09CF8E}">
  <ds:schemaRefs>
    <ds:schemaRef ds:uri="http://schemas.microsoft.com/sharepoint/v3/contenttype/forms"/>
  </ds:schemaRefs>
</ds:datastoreItem>
</file>

<file path=customXml/itemProps2.xml><?xml version="1.0" encoding="utf-8"?>
<ds:datastoreItem xmlns:ds="http://schemas.openxmlformats.org/officeDocument/2006/customXml" ds:itemID="{26D128FA-1F5D-4AC3-9278-E097D3F55C25}">
  <ds:schemaRefs>
    <ds:schemaRef ds:uri="97e31ba0-9d6a-410b-9ff6-62927007e67a"/>
    <ds:schemaRef ds:uri="ef205ea4-9ba7-4c3a-963e-64509ade06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56C285-BFAB-44E7-B2C4-A21013FA3CD1}">
  <ds:schemaRefs>
    <ds:schemaRef ds:uri="97e31ba0-9d6a-410b-9ff6-62927007e67a"/>
    <ds:schemaRef ds:uri="ef205ea4-9ba7-4c3a-963e-64509ade06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1_Office Theme</Template>
  <TotalTime>0</TotalTime>
  <Words>976</Words>
  <Application>Microsoft Macintosh PowerPoint</Application>
  <PresentationFormat>Custom</PresentationFormat>
  <Paragraphs>75</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Lato</vt:lpstr>
      <vt:lpstr>Univers</vt:lpstr>
      <vt:lpstr>Univers </vt:lpstr>
      <vt:lpstr>Univers Light</vt:lpstr>
      <vt:lpstr>1_Office Theme</vt:lpstr>
      <vt:lpstr>Juilliard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Toffoletto</dc:creator>
  <cp:lastModifiedBy>Carrie Toffoletto</cp:lastModifiedBy>
  <cp:revision>34</cp:revision>
  <dcterms:created xsi:type="dcterms:W3CDTF">2024-01-06T21:24:54Z</dcterms:created>
  <dcterms:modified xsi:type="dcterms:W3CDTF">2024-01-30T20:39:38Z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2018-01-24T00:00:00Z</vt:filetime>
  </property>
  <property fmtid="{D5CDD505-2E9C-101B-9397-08002B2CF9AE}" pid="3" name="Creator">
    <vt:lpwstr>Acrobat PDFMaker 18 for Word</vt:lpwstr>
  </property>
  <property fmtid="{D5CDD505-2E9C-101B-9397-08002B2CF9AE}" pid="4" name="LastSaved">
    <vt:filetime>2018-08-17T00:00:00Z</vt:filetime>
  </property>
  <property fmtid="{D5CDD505-2E9C-101B-9397-08002B2CF9AE}" pid="5" name="ContentTypeId">
    <vt:lpwstr>0x01010042402177A450DB4F8588E0D690459784</vt:lpwstr>
  </property>
</Properties>
</file>